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4"/>
  </p:sldMasterIdLst>
  <p:sldIdLst>
    <p:sldId id="256" r:id="rId5"/>
    <p:sldId id="267" r:id="rId6"/>
    <p:sldId id="257" r:id="rId7"/>
    <p:sldId id="258" r:id="rId8"/>
    <p:sldId id="259" r:id="rId9"/>
    <p:sldId id="260" r:id="rId10"/>
    <p:sldId id="261" r:id="rId11"/>
    <p:sldId id="262" r:id="rId12"/>
    <p:sldId id="263" r:id="rId13"/>
    <p:sldId id="265" r:id="rId14"/>
    <p:sldId id="264" r:id="rId15"/>
    <p:sldId id="26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liman hussien alsinan" initials="sha" lastIdx="1" clrIdx="0">
    <p:extLst>
      <p:ext uri="{19B8F6BF-5375-455C-9EA6-DF929625EA0E}">
        <p15:presenceInfo xmlns:p15="http://schemas.microsoft.com/office/powerpoint/2012/main" userId="suliman hussien alsin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95C865-3032-4E47-B7C0-8560DFB82CE7}" v="112" dt="2020-11-15T21:25:25.179"/>
    <p1510:client id="{3FBE2BAD-0820-4DD3-A72F-4F094A83C471}" v="1" dt="2020-11-16T04:22:10.523"/>
    <p1510:client id="{41CF1AD0-A633-4948-9C20-6E2E19C21748}" v="3" dt="2020-11-16T02:14:39.024"/>
    <p1510:client id="{4560D406-8946-462D-9FF8-8925BCD9E46D}" v="44" dt="2020-11-16T01:56:01.374"/>
    <p1510:client id="{465C4191-4427-402D-811A-AC29A9874296}" v="560" dt="2020-11-16T01:16:09.128"/>
    <p1510:client id="{4CF31900-F62B-4341-A486-3B857C784E5E}" v="8" dt="2020-11-15T21:34:19.802"/>
    <p1510:client id="{4E86DA84-1C18-485C-AD53-15A169A14BFB}" v="48" dt="2020-11-16T02:20:38.680"/>
    <p1510:client id="{5614544D-0081-463F-8F29-3B3CDE982B09}" v="64" dt="2020-11-16T04:48:34.476"/>
    <p1510:client id="{66CBADB9-8530-408B-BFCB-9DA213D750A6}" v="1" dt="2020-11-16T04:57:04.395"/>
    <p1510:client id="{67C39CA9-3933-4FA9-9420-CF3126BBD0A0}" v="60" dt="2020-11-16T01:52:55.176"/>
    <p1510:client id="{89B84DC2-9AF8-5E4C-A19D-BBEF9D6C9E97}" v="969" dt="2020-11-16T05:01:08.460"/>
    <p1510:client id="{8A565A7D-3C86-48EF-8219-317ABB9E9691}" v="35" dt="2020-11-16T05:14:31.108"/>
    <p1510:client id="{9993C973-09B2-4916-8566-9367C93DBA9C}" v="738" dt="2020-11-16T04:52:58.835"/>
    <p1510:client id="{9A978438-10B2-4120-A378-01170B9E405F}" v="19" dt="2020-11-16T04:14:51.499"/>
    <p1510:client id="{9B091A5D-A7A2-4745-B476-C0DAAF3912CE}" v="6" dt="2020-11-16T02:02:26.803"/>
    <p1510:client id="{9CBDAC12-3050-4F0F-8D34-661D0540EF52}" v="4" dt="2020-11-16T01:46:59.953"/>
    <p1510:client id="{D15517F4-E94A-4782-A804-8174E85D1341}" v="254" dt="2020-11-15T21:41:44.649"/>
    <p1510:client id="{DEAA9462-75A4-4FC2-994E-6DB6E3FA476A}" v="784" dt="2020-11-16T04:29:59.356"/>
    <p1510:client id="{E41D2579-1CF5-4464-9D78-28E2B2CDDF59}" v="84" dt="2020-11-15T21:09:36.515"/>
    <p1510:client id="{F191BFB4-E53F-4360-AE0B-6EA0DE2A4086}" v="5" dt="2020-11-15T21:18:54.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ylan H Klemp" userId="S::dhk37@nau.edu::581cb559-b149-4b7d-b5ae-15b2b313a4a0" providerId="AD" clId="Web-{4560D406-8946-462D-9FF8-8925BCD9E46D}"/>
    <pc:docChg chg="modSld">
      <pc:chgData name="Dylan H Klemp" userId="S::dhk37@nau.edu::581cb559-b149-4b7d-b5ae-15b2b313a4a0" providerId="AD" clId="Web-{4560D406-8946-462D-9FF8-8925BCD9E46D}" dt="2020-11-16T01:56:01.374" v="41" actId="1076"/>
      <pc:docMkLst>
        <pc:docMk/>
      </pc:docMkLst>
      <pc:sldChg chg="modSp">
        <pc:chgData name="Dylan H Klemp" userId="S::dhk37@nau.edu::581cb559-b149-4b7d-b5ae-15b2b313a4a0" providerId="AD" clId="Web-{4560D406-8946-462D-9FF8-8925BCD9E46D}" dt="2020-11-16T01:56:01.374" v="41" actId="1076"/>
        <pc:sldMkLst>
          <pc:docMk/>
          <pc:sldMk cId="2554056233" sldId="257"/>
        </pc:sldMkLst>
        <pc:spChg chg="mod">
          <ac:chgData name="Dylan H Klemp" userId="S::dhk37@nau.edu::581cb559-b149-4b7d-b5ae-15b2b313a4a0" providerId="AD" clId="Web-{4560D406-8946-462D-9FF8-8925BCD9E46D}" dt="2020-11-16T01:56:01.374" v="41" actId="1076"/>
          <ac:spMkLst>
            <pc:docMk/>
            <pc:sldMk cId="2554056233" sldId="257"/>
            <ac:spMk id="4" creationId="{088F7316-18F6-462F-889A-2B956EB57DD6}"/>
          </ac:spMkLst>
        </pc:spChg>
      </pc:sldChg>
      <pc:sldChg chg="modSp">
        <pc:chgData name="Dylan H Klemp" userId="S::dhk37@nau.edu::581cb559-b149-4b7d-b5ae-15b2b313a4a0" providerId="AD" clId="Web-{4560D406-8946-462D-9FF8-8925BCD9E46D}" dt="2020-11-16T01:55:56.655" v="40" actId="1076"/>
        <pc:sldMkLst>
          <pc:docMk/>
          <pc:sldMk cId="596118681" sldId="258"/>
        </pc:sldMkLst>
        <pc:spChg chg="mod">
          <ac:chgData name="Dylan H Klemp" userId="S::dhk37@nau.edu::581cb559-b149-4b7d-b5ae-15b2b313a4a0" providerId="AD" clId="Web-{4560D406-8946-462D-9FF8-8925BCD9E46D}" dt="2020-11-16T01:55:56.655" v="40" actId="1076"/>
          <ac:spMkLst>
            <pc:docMk/>
            <pc:sldMk cId="596118681" sldId="258"/>
            <ac:spMk id="3" creationId="{C5097954-960D-48AA-AFB7-78F55E2BE49A}"/>
          </ac:spMkLst>
        </pc:spChg>
      </pc:sldChg>
      <pc:sldChg chg="modSp">
        <pc:chgData name="Dylan H Klemp" userId="S::dhk37@nau.edu::581cb559-b149-4b7d-b5ae-15b2b313a4a0" providerId="AD" clId="Web-{4560D406-8946-462D-9FF8-8925BCD9E46D}" dt="2020-11-16T01:55:48.467" v="39" actId="1076"/>
        <pc:sldMkLst>
          <pc:docMk/>
          <pc:sldMk cId="3917070714" sldId="259"/>
        </pc:sldMkLst>
        <pc:spChg chg="mod">
          <ac:chgData name="Dylan H Klemp" userId="S::dhk37@nau.edu::581cb559-b149-4b7d-b5ae-15b2b313a4a0" providerId="AD" clId="Web-{4560D406-8946-462D-9FF8-8925BCD9E46D}" dt="2020-11-16T01:55:48.467" v="39" actId="1076"/>
          <ac:spMkLst>
            <pc:docMk/>
            <pc:sldMk cId="3917070714" sldId="259"/>
            <ac:spMk id="8" creationId="{C7225C63-5FD3-4D6B-8CC7-169FC734993F}"/>
          </ac:spMkLst>
        </pc:spChg>
      </pc:sldChg>
      <pc:sldChg chg="addSp modSp">
        <pc:chgData name="Dylan H Klemp" userId="S::dhk37@nau.edu::581cb559-b149-4b7d-b5ae-15b2b313a4a0" providerId="AD" clId="Web-{4560D406-8946-462D-9FF8-8925BCD9E46D}" dt="2020-11-16T01:52:32.011" v="34" actId="1076"/>
        <pc:sldMkLst>
          <pc:docMk/>
          <pc:sldMk cId="1765753189" sldId="261"/>
        </pc:sldMkLst>
        <pc:spChg chg="add mod">
          <ac:chgData name="Dylan H Klemp" userId="S::dhk37@nau.edu::581cb559-b149-4b7d-b5ae-15b2b313a4a0" providerId="AD" clId="Web-{4560D406-8946-462D-9FF8-8925BCD9E46D}" dt="2020-11-16T01:52:32.011" v="34" actId="1076"/>
          <ac:spMkLst>
            <pc:docMk/>
            <pc:sldMk cId="1765753189" sldId="261"/>
            <ac:spMk id="7" creationId="{40469C6D-6EFE-455F-8125-24A71E6D5513}"/>
          </ac:spMkLst>
        </pc:spChg>
      </pc:sldChg>
      <pc:sldChg chg="addSp delSp modSp mod setBg">
        <pc:chgData name="Dylan H Klemp" userId="S::dhk37@nau.edu::581cb559-b149-4b7d-b5ae-15b2b313a4a0" providerId="AD" clId="Web-{4560D406-8946-462D-9FF8-8925BCD9E46D}" dt="2020-11-16T01:52:35.761" v="35" actId="1076"/>
        <pc:sldMkLst>
          <pc:docMk/>
          <pc:sldMk cId="282755425" sldId="262"/>
        </pc:sldMkLst>
        <pc:spChg chg="mod">
          <ac:chgData name="Dylan H Klemp" userId="S::dhk37@nau.edu::581cb559-b149-4b7d-b5ae-15b2b313a4a0" providerId="AD" clId="Web-{4560D406-8946-462D-9FF8-8925BCD9E46D}" dt="2020-11-16T01:21:05.056" v="8" actId="1076"/>
          <ac:spMkLst>
            <pc:docMk/>
            <pc:sldMk cId="282755425" sldId="262"/>
            <ac:spMk id="2" creationId="{D6D5D86B-F9CA-46A0-B297-0F131D46C6D2}"/>
          </ac:spMkLst>
        </pc:spChg>
        <pc:spChg chg="del mod">
          <ac:chgData name="Dylan H Klemp" userId="S::dhk37@nau.edu::581cb559-b149-4b7d-b5ae-15b2b313a4a0" providerId="AD" clId="Web-{4560D406-8946-462D-9FF8-8925BCD9E46D}" dt="2020-11-16T01:20:51.400" v="5" actId="1076"/>
          <ac:spMkLst>
            <pc:docMk/>
            <pc:sldMk cId="282755425" sldId="262"/>
            <ac:spMk id="3" creationId="{B83EAB1F-C8B9-4C2C-A820-F83DA515EB5E}"/>
          </ac:spMkLst>
        </pc:spChg>
        <pc:spChg chg="add">
          <ac:chgData name="Dylan H Klemp" userId="S::dhk37@nau.edu::581cb559-b149-4b7d-b5ae-15b2b313a4a0" providerId="AD" clId="Web-{4560D406-8946-462D-9FF8-8925BCD9E46D}" dt="2020-11-16T01:52:35.761" v="35" actId="1076"/>
          <ac:spMkLst>
            <pc:docMk/>
            <pc:sldMk cId="282755425" sldId="262"/>
            <ac:spMk id="6" creationId="{DE1099DE-C5E6-4115-8EE7-BD1C432A1B93}"/>
          </ac:spMkLst>
        </pc:spChg>
        <pc:spChg chg="add del">
          <ac:chgData name="Dylan H Klemp" userId="S::dhk37@nau.edu::581cb559-b149-4b7d-b5ae-15b2b313a4a0" providerId="AD" clId="Web-{4560D406-8946-462D-9FF8-8925BCD9E46D}" dt="2020-11-16T01:21:21.635" v="11" actId="1076"/>
          <ac:spMkLst>
            <pc:docMk/>
            <pc:sldMk cId="282755425" sldId="262"/>
            <ac:spMk id="8" creationId="{132816DC-2793-41F2-9697-73E8FBFCD60C}"/>
          </ac:spMkLst>
        </pc:spChg>
        <pc:picChg chg="add del mod ord">
          <ac:chgData name="Dylan H Klemp" userId="S::dhk37@nau.edu::581cb559-b149-4b7d-b5ae-15b2b313a4a0" providerId="AD" clId="Web-{4560D406-8946-462D-9FF8-8925BCD9E46D}" dt="2020-11-16T01:22:37.464" v="14" actId="1076"/>
          <ac:picMkLst>
            <pc:docMk/>
            <pc:sldMk cId="282755425" sldId="262"/>
            <ac:picMk id="4" creationId="{76C81C61-D905-4BE6-953F-B04D4E33EA02}"/>
          </ac:picMkLst>
        </pc:picChg>
        <pc:picChg chg="add mod">
          <ac:chgData name="Dylan H Klemp" userId="S::dhk37@nau.edu::581cb559-b149-4b7d-b5ae-15b2b313a4a0" providerId="AD" clId="Web-{4560D406-8946-462D-9FF8-8925BCD9E46D}" dt="2020-11-16T01:22:53.918" v="17" actId="1076"/>
          <ac:picMkLst>
            <pc:docMk/>
            <pc:sldMk cId="282755425" sldId="262"/>
            <ac:picMk id="5" creationId="{10AE130E-1C88-4D55-A665-7264D3379427}"/>
          </ac:picMkLst>
        </pc:picChg>
      </pc:sldChg>
      <pc:sldChg chg="modSp">
        <pc:chgData name="Dylan H Klemp" userId="S::dhk37@nau.edu::581cb559-b149-4b7d-b5ae-15b2b313a4a0" providerId="AD" clId="Web-{4560D406-8946-462D-9FF8-8925BCD9E46D}" dt="2020-11-16T01:55:38.952" v="38" actId="1076"/>
        <pc:sldMkLst>
          <pc:docMk/>
          <pc:sldMk cId="2271655351" sldId="263"/>
        </pc:sldMkLst>
        <pc:spChg chg="mod">
          <ac:chgData name="Dylan H Klemp" userId="S::dhk37@nau.edu::581cb559-b149-4b7d-b5ae-15b2b313a4a0" providerId="AD" clId="Web-{4560D406-8946-462D-9FF8-8925BCD9E46D}" dt="2020-11-16T01:55:38.952" v="38" actId="1076"/>
          <ac:spMkLst>
            <pc:docMk/>
            <pc:sldMk cId="2271655351" sldId="263"/>
            <ac:spMk id="4" creationId="{826F3ABE-CFDA-4469-980B-E7B51C2D40B5}"/>
          </ac:spMkLst>
        </pc:spChg>
      </pc:sldChg>
      <pc:sldChg chg="modSp">
        <pc:chgData name="Dylan H Klemp" userId="S::dhk37@nau.edu::581cb559-b149-4b7d-b5ae-15b2b313a4a0" providerId="AD" clId="Web-{4560D406-8946-462D-9FF8-8925BCD9E46D}" dt="2020-11-16T01:55:27.795" v="36" actId="1076"/>
        <pc:sldMkLst>
          <pc:docMk/>
          <pc:sldMk cId="935519879" sldId="264"/>
        </pc:sldMkLst>
        <pc:spChg chg="mod">
          <ac:chgData name="Dylan H Klemp" userId="S::dhk37@nau.edu::581cb559-b149-4b7d-b5ae-15b2b313a4a0" providerId="AD" clId="Web-{4560D406-8946-462D-9FF8-8925BCD9E46D}" dt="2020-11-16T01:55:27.795" v="36" actId="1076"/>
          <ac:spMkLst>
            <pc:docMk/>
            <pc:sldMk cId="935519879" sldId="264"/>
            <ac:spMk id="4" creationId="{26D6C5D3-2B21-4BAA-BEC1-DDF8E58E07E2}"/>
          </ac:spMkLst>
        </pc:spChg>
      </pc:sldChg>
      <pc:sldChg chg="modSp">
        <pc:chgData name="Dylan H Klemp" userId="S::dhk37@nau.edu::581cb559-b149-4b7d-b5ae-15b2b313a4a0" providerId="AD" clId="Web-{4560D406-8946-462D-9FF8-8925BCD9E46D}" dt="2020-11-16T01:55:33.717" v="37" actId="1076"/>
        <pc:sldMkLst>
          <pc:docMk/>
          <pc:sldMk cId="2296307975" sldId="265"/>
        </pc:sldMkLst>
        <pc:spChg chg="mod">
          <ac:chgData name="Dylan H Klemp" userId="S::dhk37@nau.edu::581cb559-b149-4b7d-b5ae-15b2b313a4a0" providerId="AD" clId="Web-{4560D406-8946-462D-9FF8-8925BCD9E46D}" dt="2020-11-16T01:55:33.717" v="37" actId="1076"/>
          <ac:spMkLst>
            <pc:docMk/>
            <pc:sldMk cId="2296307975" sldId="265"/>
            <ac:spMk id="5" creationId="{F3B03CAA-DC80-4948-8419-1A843151CC90}"/>
          </ac:spMkLst>
        </pc:spChg>
      </pc:sldChg>
    </pc:docChg>
  </pc:docChgLst>
  <pc:docChgLst>
    <pc:chgData name="Dylan H Klemp" userId="S::dhk37@nau.edu::581cb559-b149-4b7d-b5ae-15b2b313a4a0" providerId="AD" clId="Web-{D15517F4-E94A-4782-A804-8174E85D1341}"/>
    <pc:docChg chg="addSld modSld">
      <pc:chgData name="Dylan H Klemp" userId="S::dhk37@nau.edu::581cb559-b149-4b7d-b5ae-15b2b313a4a0" providerId="AD" clId="Web-{D15517F4-E94A-4782-A804-8174E85D1341}" dt="2020-11-15T21:41:43.712" v="238" actId="20577"/>
      <pc:docMkLst>
        <pc:docMk/>
      </pc:docMkLst>
      <pc:sldChg chg="modSp">
        <pc:chgData name="Dylan H Klemp" userId="S::dhk37@nau.edu::581cb559-b149-4b7d-b5ae-15b2b313a4a0" providerId="AD" clId="Web-{D15517F4-E94A-4782-A804-8174E85D1341}" dt="2020-11-15T21:36:31.282" v="114" actId="20577"/>
        <pc:sldMkLst>
          <pc:docMk/>
          <pc:sldMk cId="3917070714" sldId="259"/>
        </pc:sldMkLst>
        <pc:spChg chg="mod">
          <ac:chgData name="Dylan H Klemp" userId="S::dhk37@nau.edu::581cb559-b149-4b7d-b5ae-15b2b313a4a0" providerId="AD" clId="Web-{D15517F4-E94A-4782-A804-8174E85D1341}" dt="2020-11-15T21:36:31.282" v="114" actId="20577"/>
          <ac:spMkLst>
            <pc:docMk/>
            <pc:sldMk cId="3917070714" sldId="259"/>
            <ac:spMk id="3" creationId="{6F1D1104-A560-4347-B7A2-80FD00EEC4CF}"/>
          </ac:spMkLst>
        </pc:spChg>
      </pc:sldChg>
      <pc:sldChg chg="modSp">
        <pc:chgData name="Dylan H Klemp" userId="S::dhk37@nau.edu::581cb559-b149-4b7d-b5ae-15b2b313a4a0" providerId="AD" clId="Web-{D15517F4-E94A-4782-A804-8174E85D1341}" dt="2020-11-15T21:36:35.297" v="126" actId="20577"/>
        <pc:sldMkLst>
          <pc:docMk/>
          <pc:sldMk cId="603430888" sldId="260"/>
        </pc:sldMkLst>
        <pc:spChg chg="mod">
          <ac:chgData name="Dylan H Klemp" userId="S::dhk37@nau.edu::581cb559-b149-4b7d-b5ae-15b2b313a4a0" providerId="AD" clId="Web-{D15517F4-E94A-4782-A804-8174E85D1341}" dt="2020-11-15T21:33:18.105" v="29" actId="20577"/>
          <ac:spMkLst>
            <pc:docMk/>
            <pc:sldMk cId="603430888" sldId="260"/>
            <ac:spMk id="2" creationId="{A02BB271-F2AE-4AFA-A464-766073BE0D56}"/>
          </ac:spMkLst>
        </pc:spChg>
        <pc:spChg chg="mod">
          <ac:chgData name="Dylan H Klemp" userId="S::dhk37@nau.edu::581cb559-b149-4b7d-b5ae-15b2b313a4a0" providerId="AD" clId="Web-{D15517F4-E94A-4782-A804-8174E85D1341}" dt="2020-11-15T21:36:35.297" v="126" actId="20577"/>
          <ac:spMkLst>
            <pc:docMk/>
            <pc:sldMk cId="603430888" sldId="260"/>
            <ac:spMk id="3" creationId="{BA99080B-0540-477C-B67B-9CCF352ED7E1}"/>
          </ac:spMkLst>
        </pc:spChg>
      </pc:sldChg>
      <pc:sldChg chg="modSp new">
        <pc:chgData name="Dylan H Klemp" userId="S::dhk37@nau.edu::581cb559-b149-4b7d-b5ae-15b2b313a4a0" providerId="AD" clId="Web-{D15517F4-E94A-4782-A804-8174E85D1341}" dt="2020-11-15T21:36:39.469" v="135" actId="20577"/>
        <pc:sldMkLst>
          <pc:docMk/>
          <pc:sldMk cId="1765753189" sldId="261"/>
        </pc:sldMkLst>
        <pc:spChg chg="mod">
          <ac:chgData name="Dylan H Klemp" userId="S::dhk37@nau.edu::581cb559-b149-4b7d-b5ae-15b2b313a4a0" providerId="AD" clId="Web-{D15517F4-E94A-4782-A804-8174E85D1341}" dt="2020-11-15T21:34:10.528" v="54" actId="20577"/>
          <ac:spMkLst>
            <pc:docMk/>
            <pc:sldMk cId="1765753189" sldId="261"/>
            <ac:spMk id="2" creationId="{8914BB04-D257-4730-9CDB-BB968CA23791}"/>
          </ac:spMkLst>
        </pc:spChg>
        <pc:spChg chg="mod">
          <ac:chgData name="Dylan H Klemp" userId="S::dhk37@nau.edu::581cb559-b149-4b7d-b5ae-15b2b313a4a0" providerId="AD" clId="Web-{D15517F4-E94A-4782-A804-8174E85D1341}" dt="2020-11-15T21:36:39.469" v="135" actId="20577"/>
          <ac:spMkLst>
            <pc:docMk/>
            <pc:sldMk cId="1765753189" sldId="261"/>
            <ac:spMk id="3" creationId="{DC1976F8-69A2-46C5-A90A-2EC94F1D4F63}"/>
          </ac:spMkLst>
        </pc:spChg>
      </pc:sldChg>
      <pc:sldChg chg="modSp new">
        <pc:chgData name="Dylan H Klemp" userId="S::dhk37@nau.edu::581cb559-b149-4b7d-b5ae-15b2b313a4a0" providerId="AD" clId="Web-{D15517F4-E94A-4782-A804-8174E85D1341}" dt="2020-11-15T21:36:43.829" v="143" actId="20577"/>
        <pc:sldMkLst>
          <pc:docMk/>
          <pc:sldMk cId="282755425" sldId="262"/>
        </pc:sldMkLst>
        <pc:spChg chg="mod">
          <ac:chgData name="Dylan H Klemp" userId="S::dhk37@nau.edu::581cb559-b149-4b7d-b5ae-15b2b313a4a0" providerId="AD" clId="Web-{D15517F4-E94A-4782-A804-8174E85D1341}" dt="2020-11-15T21:34:15.934" v="61" actId="20577"/>
          <ac:spMkLst>
            <pc:docMk/>
            <pc:sldMk cId="282755425" sldId="262"/>
            <ac:spMk id="2" creationId="{D6D5D86B-F9CA-46A0-B297-0F131D46C6D2}"/>
          </ac:spMkLst>
        </pc:spChg>
        <pc:spChg chg="mod">
          <ac:chgData name="Dylan H Klemp" userId="S::dhk37@nau.edu::581cb559-b149-4b7d-b5ae-15b2b313a4a0" providerId="AD" clId="Web-{D15517F4-E94A-4782-A804-8174E85D1341}" dt="2020-11-15T21:36:43.829" v="143" actId="20577"/>
          <ac:spMkLst>
            <pc:docMk/>
            <pc:sldMk cId="282755425" sldId="262"/>
            <ac:spMk id="3" creationId="{B83EAB1F-C8B9-4C2C-A820-F83DA515EB5E}"/>
          </ac:spMkLst>
        </pc:spChg>
      </pc:sldChg>
      <pc:sldChg chg="modSp new">
        <pc:chgData name="Dylan H Klemp" userId="S::dhk37@nau.edu::581cb559-b149-4b7d-b5ae-15b2b313a4a0" providerId="AD" clId="Web-{D15517F4-E94A-4782-A804-8174E85D1341}" dt="2020-11-15T21:36:55.126" v="156" actId="20577"/>
        <pc:sldMkLst>
          <pc:docMk/>
          <pc:sldMk cId="2271655351" sldId="263"/>
        </pc:sldMkLst>
        <pc:spChg chg="mod">
          <ac:chgData name="Dylan H Klemp" userId="S::dhk37@nau.edu::581cb559-b149-4b7d-b5ae-15b2b313a4a0" providerId="AD" clId="Web-{D15517F4-E94A-4782-A804-8174E85D1341}" dt="2020-11-15T21:34:27.356" v="68" actId="20577"/>
          <ac:spMkLst>
            <pc:docMk/>
            <pc:sldMk cId="2271655351" sldId="263"/>
            <ac:spMk id="2" creationId="{33ACDC33-1107-4A47-AA7D-59A13BD95605}"/>
          </ac:spMkLst>
        </pc:spChg>
        <pc:spChg chg="mod">
          <ac:chgData name="Dylan H Klemp" userId="S::dhk37@nau.edu::581cb559-b149-4b7d-b5ae-15b2b313a4a0" providerId="AD" clId="Web-{D15517F4-E94A-4782-A804-8174E85D1341}" dt="2020-11-15T21:36:55.126" v="156" actId="20577"/>
          <ac:spMkLst>
            <pc:docMk/>
            <pc:sldMk cId="2271655351" sldId="263"/>
            <ac:spMk id="3" creationId="{9CD4A3F3-C345-4ADD-81F3-FF2E5AB26C4B}"/>
          </ac:spMkLst>
        </pc:spChg>
      </pc:sldChg>
      <pc:sldChg chg="modSp new">
        <pc:chgData name="Dylan H Klemp" userId="S::dhk37@nau.edu::581cb559-b149-4b7d-b5ae-15b2b313a4a0" providerId="AD" clId="Web-{D15517F4-E94A-4782-A804-8174E85D1341}" dt="2020-11-15T21:38:02.253" v="234" actId="20577"/>
        <pc:sldMkLst>
          <pc:docMk/>
          <pc:sldMk cId="935519879" sldId="264"/>
        </pc:sldMkLst>
        <pc:spChg chg="mod">
          <ac:chgData name="Dylan H Klemp" userId="S::dhk37@nau.edu::581cb559-b149-4b7d-b5ae-15b2b313a4a0" providerId="AD" clId="Web-{D15517F4-E94A-4782-A804-8174E85D1341}" dt="2020-11-15T21:37:15.283" v="171" actId="20577"/>
          <ac:spMkLst>
            <pc:docMk/>
            <pc:sldMk cId="935519879" sldId="264"/>
            <ac:spMk id="2" creationId="{AE370288-E69A-4236-A0C5-22BCE0D578A7}"/>
          </ac:spMkLst>
        </pc:spChg>
        <pc:spChg chg="mod">
          <ac:chgData name="Dylan H Klemp" userId="S::dhk37@nau.edu::581cb559-b149-4b7d-b5ae-15b2b313a4a0" providerId="AD" clId="Web-{D15517F4-E94A-4782-A804-8174E85D1341}" dt="2020-11-15T21:38:02.253" v="234" actId="20577"/>
          <ac:spMkLst>
            <pc:docMk/>
            <pc:sldMk cId="935519879" sldId="264"/>
            <ac:spMk id="3" creationId="{724BDE0C-8290-42F2-BDEB-D1CF2CA4D680}"/>
          </ac:spMkLst>
        </pc:spChg>
      </pc:sldChg>
      <pc:sldChg chg="modSp new">
        <pc:chgData name="Dylan H Klemp" userId="S::dhk37@nau.edu::581cb559-b149-4b7d-b5ae-15b2b313a4a0" providerId="AD" clId="Web-{D15517F4-E94A-4782-A804-8174E85D1341}" dt="2020-11-15T21:41:43.556" v="236" actId="20577"/>
        <pc:sldMkLst>
          <pc:docMk/>
          <pc:sldMk cId="2296307975" sldId="265"/>
        </pc:sldMkLst>
        <pc:spChg chg="mod">
          <ac:chgData name="Dylan H Klemp" userId="S::dhk37@nau.edu::581cb559-b149-4b7d-b5ae-15b2b313a4a0" providerId="AD" clId="Web-{D15517F4-E94A-4782-A804-8174E85D1341}" dt="2020-11-15T21:36:25.860" v="106" actId="20577"/>
          <ac:spMkLst>
            <pc:docMk/>
            <pc:sldMk cId="2296307975" sldId="265"/>
            <ac:spMk id="2" creationId="{1FF21C7B-25EF-4050-92C8-31E3776280E0}"/>
          </ac:spMkLst>
        </pc:spChg>
        <pc:spChg chg="mod">
          <ac:chgData name="Dylan H Klemp" userId="S::dhk37@nau.edu::581cb559-b149-4b7d-b5ae-15b2b313a4a0" providerId="AD" clId="Web-{D15517F4-E94A-4782-A804-8174E85D1341}" dt="2020-11-15T21:41:43.556" v="236" actId="20577"/>
          <ac:spMkLst>
            <pc:docMk/>
            <pc:sldMk cId="2296307975" sldId="265"/>
            <ac:spMk id="3" creationId="{856E8422-14BD-41D1-B62A-8D15478C4795}"/>
          </ac:spMkLst>
        </pc:spChg>
      </pc:sldChg>
    </pc:docChg>
  </pc:docChgLst>
  <pc:docChgLst>
    <pc:chgData name="Jacob K Cryder" userId="cecf95a9-8601-4403-850c-18d056546942" providerId="ADAL" clId="{5614544D-0081-463F-8F29-3B3CDE982B09}"/>
    <pc:docChg chg="undo custSel modSld">
      <pc:chgData name="Jacob K Cryder" userId="cecf95a9-8601-4403-850c-18d056546942" providerId="ADAL" clId="{5614544D-0081-463F-8F29-3B3CDE982B09}" dt="2020-11-16T04:48:34.477" v="35" actId="1076"/>
      <pc:docMkLst>
        <pc:docMk/>
      </pc:docMkLst>
      <pc:sldChg chg="addSp delSp modSp mod addAnim delAnim modAnim">
        <pc:chgData name="Jacob K Cryder" userId="cecf95a9-8601-4403-850c-18d056546942" providerId="ADAL" clId="{5614544D-0081-463F-8F29-3B3CDE982B09}" dt="2020-11-16T04:48:34.477" v="35" actId="1076"/>
        <pc:sldMkLst>
          <pc:docMk/>
          <pc:sldMk cId="935519879" sldId="264"/>
        </pc:sldMkLst>
        <pc:picChg chg="del">
          <ac:chgData name="Jacob K Cryder" userId="cecf95a9-8601-4403-850c-18d056546942" providerId="ADAL" clId="{5614544D-0081-463F-8F29-3B3CDE982B09}" dt="2020-11-16T02:24:16.027" v="0" actId="478"/>
          <ac:picMkLst>
            <pc:docMk/>
            <pc:sldMk cId="935519879" sldId="264"/>
            <ac:picMk id="6" creationId="{A127B909-EB50-4435-8701-D79404F67101}"/>
          </ac:picMkLst>
        </pc:picChg>
        <pc:picChg chg="del">
          <ac:chgData name="Jacob K Cryder" userId="cecf95a9-8601-4403-850c-18d056546942" providerId="ADAL" clId="{5614544D-0081-463F-8F29-3B3CDE982B09}" dt="2020-11-16T04:45:55.184" v="34" actId="478"/>
          <ac:picMkLst>
            <pc:docMk/>
            <pc:sldMk cId="935519879" sldId="264"/>
            <ac:picMk id="6" creationId="{A1D52D1B-6521-4AE6-905C-0B2813BEBA01}"/>
          </ac:picMkLst>
        </pc:picChg>
        <pc:picChg chg="add del mod">
          <ac:chgData name="Jacob K Cryder" userId="cecf95a9-8601-4403-850c-18d056546942" providerId="ADAL" clId="{5614544D-0081-463F-8F29-3B3CDE982B09}" dt="2020-11-16T04:36:06.470" v="28" actId="478"/>
          <ac:picMkLst>
            <pc:docMk/>
            <pc:sldMk cId="935519879" sldId="264"/>
            <ac:picMk id="6" creationId="{FBC7E7AF-7658-405A-BAEB-BFD0DF625776}"/>
          </ac:picMkLst>
        </pc:picChg>
        <pc:picChg chg="mod">
          <ac:chgData name="Jacob K Cryder" userId="cecf95a9-8601-4403-850c-18d056546942" providerId="ADAL" clId="{5614544D-0081-463F-8F29-3B3CDE982B09}" dt="2020-11-16T04:48:34.477" v="35" actId="1076"/>
          <ac:picMkLst>
            <pc:docMk/>
            <pc:sldMk cId="935519879" sldId="264"/>
            <ac:picMk id="7" creationId="{2A728227-B558-4902-AC47-8C8FAF5CD1D8}"/>
          </ac:picMkLst>
        </pc:picChg>
        <pc:picChg chg="del">
          <ac:chgData name="Jacob K Cryder" userId="cecf95a9-8601-4403-850c-18d056546942" providerId="ADAL" clId="{5614544D-0081-463F-8F29-3B3CDE982B09}" dt="2020-11-16T02:24:38.664" v="1" actId="478"/>
          <ac:picMkLst>
            <pc:docMk/>
            <pc:sldMk cId="935519879" sldId="264"/>
            <ac:picMk id="7" creationId="{9D5C18DA-EAEA-4DC7-9700-052AE5E0E400}"/>
          </ac:picMkLst>
        </pc:picChg>
        <pc:picChg chg="del">
          <ac:chgData name="Jacob K Cryder" userId="cecf95a9-8601-4403-850c-18d056546942" providerId="ADAL" clId="{5614544D-0081-463F-8F29-3B3CDE982B09}" dt="2020-11-16T04:37:25.053" v="29" actId="478"/>
          <ac:picMkLst>
            <pc:docMk/>
            <pc:sldMk cId="935519879" sldId="264"/>
            <ac:picMk id="7" creationId="{CF4A3BC5-3169-4472-8CEE-DC6C39AF4D7E}"/>
          </ac:picMkLst>
        </pc:picChg>
        <pc:picChg chg="del">
          <ac:chgData name="Jacob K Cryder" userId="cecf95a9-8601-4403-850c-18d056546942" providerId="ADAL" clId="{5614544D-0081-463F-8F29-3B3CDE982B09}" dt="2020-11-16T02:25:20.762" v="2" actId="478"/>
          <ac:picMkLst>
            <pc:docMk/>
            <pc:sldMk cId="935519879" sldId="264"/>
            <ac:picMk id="8" creationId="{5728328E-296A-48A6-9E70-A3BCBC0592DB}"/>
          </ac:picMkLst>
        </pc:picChg>
        <pc:picChg chg="del mod">
          <ac:chgData name="Jacob K Cryder" userId="cecf95a9-8601-4403-850c-18d056546942" providerId="ADAL" clId="{5614544D-0081-463F-8F29-3B3CDE982B09}" dt="2020-11-16T04:39:30.170" v="31" actId="478"/>
          <ac:picMkLst>
            <pc:docMk/>
            <pc:sldMk cId="935519879" sldId="264"/>
            <ac:picMk id="8" creationId="{B71614A7-3D6F-4D31-8DC7-9C716FF51DED}"/>
          </ac:picMkLst>
        </pc:picChg>
        <pc:picChg chg="del">
          <ac:chgData name="Jacob K Cryder" userId="cecf95a9-8601-4403-850c-18d056546942" providerId="ADAL" clId="{5614544D-0081-463F-8F29-3B3CDE982B09}" dt="2020-11-16T02:25:54.770" v="3" actId="478"/>
          <ac:picMkLst>
            <pc:docMk/>
            <pc:sldMk cId="935519879" sldId="264"/>
            <ac:picMk id="9" creationId="{3DEFE7BE-57D1-46EA-AD0E-B3D97735F820}"/>
          </ac:picMkLst>
        </pc:picChg>
        <pc:picChg chg="del mod">
          <ac:chgData name="Jacob K Cryder" userId="cecf95a9-8601-4403-850c-18d056546942" providerId="ADAL" clId="{5614544D-0081-463F-8F29-3B3CDE982B09}" dt="2020-11-16T04:45:19.440" v="33" actId="478"/>
          <ac:picMkLst>
            <pc:docMk/>
            <pc:sldMk cId="935519879" sldId="264"/>
            <ac:picMk id="9" creationId="{F4D4E942-AF02-439D-A535-DF36473258B5}"/>
          </ac:picMkLst>
        </pc:picChg>
        <pc:picChg chg="del mod">
          <ac:chgData name="Jacob K Cryder" userId="cecf95a9-8601-4403-850c-18d056546942" providerId="ADAL" clId="{5614544D-0081-463F-8F29-3B3CDE982B09}" dt="2020-11-16T02:27:37.825" v="5" actId="478"/>
          <ac:picMkLst>
            <pc:docMk/>
            <pc:sldMk cId="935519879" sldId="264"/>
            <ac:picMk id="10" creationId="{9C644B83-255D-4153-A731-F958E96448DD}"/>
          </ac:picMkLst>
        </pc:picChg>
        <pc:picChg chg="del mod">
          <ac:chgData name="Jacob K Cryder" userId="cecf95a9-8601-4403-850c-18d056546942" providerId="ADAL" clId="{5614544D-0081-463F-8F29-3B3CDE982B09}" dt="2020-11-16T02:27:52.120" v="7" actId="478"/>
          <ac:picMkLst>
            <pc:docMk/>
            <pc:sldMk cId="935519879" sldId="264"/>
            <ac:picMk id="11" creationId="{BDAA4A72-E4C5-4E79-A7D5-234A1C3E35CF}"/>
          </ac:picMkLst>
        </pc:picChg>
        <pc:picChg chg="del">
          <ac:chgData name="Jacob K Cryder" userId="cecf95a9-8601-4403-850c-18d056546942" providerId="ADAL" clId="{5614544D-0081-463F-8F29-3B3CDE982B09}" dt="2020-11-16T02:28:16.188" v="8" actId="478"/>
          <ac:picMkLst>
            <pc:docMk/>
            <pc:sldMk cId="935519879" sldId="264"/>
            <ac:picMk id="12" creationId="{58B29E7E-82AB-4023-BE05-E64AC0D53E3F}"/>
          </ac:picMkLst>
        </pc:picChg>
        <pc:picChg chg="del">
          <ac:chgData name="Jacob K Cryder" userId="cecf95a9-8601-4403-850c-18d056546942" providerId="ADAL" clId="{5614544D-0081-463F-8F29-3B3CDE982B09}" dt="2020-11-16T02:28:45.066" v="9" actId="478"/>
          <ac:picMkLst>
            <pc:docMk/>
            <pc:sldMk cId="935519879" sldId="264"/>
            <ac:picMk id="13" creationId="{777A3668-9735-4C03-B698-FC3C0DB218C8}"/>
          </ac:picMkLst>
        </pc:picChg>
        <pc:picChg chg="del mod">
          <ac:chgData name="Jacob K Cryder" userId="cecf95a9-8601-4403-850c-18d056546942" providerId="ADAL" clId="{5614544D-0081-463F-8F29-3B3CDE982B09}" dt="2020-11-16T02:29:22.893" v="11" actId="478"/>
          <ac:picMkLst>
            <pc:docMk/>
            <pc:sldMk cId="935519879" sldId="264"/>
            <ac:picMk id="14" creationId="{821D5387-F18D-4102-A24B-DD336689D958}"/>
          </ac:picMkLst>
        </pc:picChg>
        <pc:picChg chg="del">
          <ac:chgData name="Jacob K Cryder" userId="cecf95a9-8601-4403-850c-18d056546942" providerId="ADAL" clId="{5614544D-0081-463F-8F29-3B3CDE982B09}" dt="2020-11-16T02:29:44.590" v="12" actId="478"/>
          <ac:picMkLst>
            <pc:docMk/>
            <pc:sldMk cId="935519879" sldId="264"/>
            <ac:picMk id="15" creationId="{78AF23A1-53F4-4397-97C6-EC88792C0660}"/>
          </ac:picMkLst>
        </pc:picChg>
        <pc:picChg chg="del">
          <ac:chgData name="Jacob K Cryder" userId="cecf95a9-8601-4403-850c-18d056546942" providerId="ADAL" clId="{5614544D-0081-463F-8F29-3B3CDE982B09}" dt="2020-11-16T02:30:11.020" v="13" actId="478"/>
          <ac:picMkLst>
            <pc:docMk/>
            <pc:sldMk cId="935519879" sldId="264"/>
            <ac:picMk id="16" creationId="{72DCB5D0-72C6-4BF7-943E-C0A878E35524}"/>
          </ac:picMkLst>
        </pc:picChg>
        <pc:picChg chg="del mod">
          <ac:chgData name="Jacob K Cryder" userId="cecf95a9-8601-4403-850c-18d056546942" providerId="ADAL" clId="{5614544D-0081-463F-8F29-3B3CDE982B09}" dt="2020-11-16T02:31:08.709" v="15" actId="478"/>
          <ac:picMkLst>
            <pc:docMk/>
            <pc:sldMk cId="935519879" sldId="264"/>
            <ac:picMk id="17" creationId="{0E0681F7-6A0F-455F-ACF8-5F27A9672C67}"/>
          </ac:picMkLst>
        </pc:picChg>
        <pc:picChg chg="del">
          <ac:chgData name="Jacob K Cryder" userId="cecf95a9-8601-4403-850c-18d056546942" providerId="ADAL" clId="{5614544D-0081-463F-8F29-3B3CDE982B09}" dt="2020-11-16T02:31:45.420" v="16" actId="478"/>
          <ac:picMkLst>
            <pc:docMk/>
            <pc:sldMk cId="935519879" sldId="264"/>
            <ac:picMk id="18" creationId="{23624593-F585-49CA-A5A2-F50583D3DD91}"/>
          </ac:picMkLst>
        </pc:picChg>
        <pc:picChg chg="del">
          <ac:chgData name="Jacob K Cryder" userId="cecf95a9-8601-4403-850c-18d056546942" providerId="ADAL" clId="{5614544D-0081-463F-8F29-3B3CDE982B09}" dt="2020-11-16T02:31:56.076" v="17" actId="478"/>
          <ac:picMkLst>
            <pc:docMk/>
            <pc:sldMk cId="935519879" sldId="264"/>
            <ac:picMk id="19" creationId="{037B13D8-1D48-443C-B956-961BBA204D45}"/>
          </ac:picMkLst>
        </pc:picChg>
        <pc:picChg chg="del">
          <ac:chgData name="Jacob K Cryder" userId="cecf95a9-8601-4403-850c-18d056546942" providerId="ADAL" clId="{5614544D-0081-463F-8F29-3B3CDE982B09}" dt="2020-11-16T02:32:03.711" v="18" actId="478"/>
          <ac:picMkLst>
            <pc:docMk/>
            <pc:sldMk cId="935519879" sldId="264"/>
            <ac:picMk id="20" creationId="{BD392CE7-2E6A-4979-B97D-8FA614FCC982}"/>
          </ac:picMkLst>
        </pc:picChg>
        <pc:picChg chg="del">
          <ac:chgData name="Jacob K Cryder" userId="cecf95a9-8601-4403-850c-18d056546942" providerId="ADAL" clId="{5614544D-0081-463F-8F29-3B3CDE982B09}" dt="2020-11-16T02:33:02.896" v="19" actId="478"/>
          <ac:picMkLst>
            <pc:docMk/>
            <pc:sldMk cId="935519879" sldId="264"/>
            <ac:picMk id="21" creationId="{CD0EDF9C-9EE1-4881-9B16-09C873A81019}"/>
          </ac:picMkLst>
        </pc:picChg>
        <pc:picChg chg="del">
          <ac:chgData name="Jacob K Cryder" userId="cecf95a9-8601-4403-850c-18d056546942" providerId="ADAL" clId="{5614544D-0081-463F-8F29-3B3CDE982B09}" dt="2020-11-16T02:41:31.947" v="20" actId="478"/>
          <ac:picMkLst>
            <pc:docMk/>
            <pc:sldMk cId="935519879" sldId="264"/>
            <ac:picMk id="22" creationId="{7C326F9E-8136-4E5D-A594-C928614873B1}"/>
          </ac:picMkLst>
        </pc:picChg>
        <pc:picChg chg="del">
          <ac:chgData name="Jacob K Cryder" userId="cecf95a9-8601-4403-850c-18d056546942" providerId="ADAL" clId="{5614544D-0081-463F-8F29-3B3CDE982B09}" dt="2020-11-16T02:41:50.510" v="21" actId="478"/>
          <ac:picMkLst>
            <pc:docMk/>
            <pc:sldMk cId="935519879" sldId="264"/>
            <ac:picMk id="23" creationId="{88931E66-99CA-4FD9-9B39-19A77C5F570E}"/>
          </ac:picMkLst>
        </pc:picChg>
        <pc:picChg chg="mod">
          <ac:chgData name="Jacob K Cryder" userId="cecf95a9-8601-4403-850c-18d056546942" providerId="ADAL" clId="{5614544D-0081-463F-8F29-3B3CDE982B09}" dt="2020-11-16T02:45:43.948" v="22" actId="1076"/>
          <ac:picMkLst>
            <pc:docMk/>
            <pc:sldMk cId="935519879" sldId="264"/>
            <ac:picMk id="24" creationId="{D0E2B507-64EB-437F-9D5B-0DDF330435B0}"/>
          </ac:picMkLst>
        </pc:picChg>
      </pc:sldChg>
    </pc:docChg>
  </pc:docChgLst>
  <pc:docChgLst>
    <pc:chgData name="Dylan H Klemp" userId="581cb559-b149-4b7d-b5ae-15b2b313a4a0" providerId="ADAL" clId="{41CF1AD0-A633-4948-9C20-6E2E19C21748}"/>
    <pc:docChg chg="custSel modSld">
      <pc:chgData name="Dylan H Klemp" userId="581cb559-b149-4b7d-b5ae-15b2b313a4a0" providerId="ADAL" clId="{41CF1AD0-A633-4948-9C20-6E2E19C21748}" dt="2020-11-16T02:17:16.504" v="6"/>
      <pc:docMkLst>
        <pc:docMk/>
      </pc:docMkLst>
      <pc:sldChg chg="addSp modSp modTransition modAnim">
        <pc:chgData name="Dylan H Klemp" userId="581cb559-b149-4b7d-b5ae-15b2b313a4a0" providerId="ADAL" clId="{41CF1AD0-A633-4948-9C20-6E2E19C21748}" dt="2020-11-16T02:12:48.557" v="0"/>
        <pc:sldMkLst>
          <pc:docMk/>
          <pc:sldMk cId="1765753189" sldId="261"/>
        </pc:sldMkLst>
        <pc:picChg chg="add mod">
          <ac:chgData name="Dylan H Klemp" userId="581cb559-b149-4b7d-b5ae-15b2b313a4a0" providerId="ADAL" clId="{41CF1AD0-A633-4948-9C20-6E2E19C21748}" dt="2020-11-16T02:12:48.557" v="0"/>
          <ac:picMkLst>
            <pc:docMk/>
            <pc:sldMk cId="1765753189" sldId="261"/>
            <ac:picMk id="8" creationId="{5DA6C761-CBBC-E542-928B-0568A1ABA564}"/>
          </ac:picMkLst>
        </pc:picChg>
      </pc:sldChg>
      <pc:sldChg chg="addSp delSp modSp modTransition modAnim">
        <pc:chgData name="Dylan H Klemp" userId="581cb559-b149-4b7d-b5ae-15b2b313a4a0" providerId="ADAL" clId="{41CF1AD0-A633-4948-9C20-6E2E19C21748}" dt="2020-11-16T02:17:16.504" v="6"/>
        <pc:sldMkLst>
          <pc:docMk/>
          <pc:sldMk cId="282755425" sldId="262"/>
        </pc:sldMkLst>
        <pc:picChg chg="add mod">
          <ac:chgData name="Dylan H Klemp" userId="581cb559-b149-4b7d-b5ae-15b2b313a4a0" providerId="ADAL" clId="{41CF1AD0-A633-4948-9C20-6E2E19C21748}" dt="2020-11-16T02:14:39.024" v="5" actId="14100"/>
          <ac:picMkLst>
            <pc:docMk/>
            <pc:sldMk cId="282755425" sldId="262"/>
            <ac:picMk id="4" creationId="{5CF85C80-2384-D241-814E-499925237D7C}"/>
          </ac:picMkLst>
        </pc:picChg>
        <pc:picChg chg="del">
          <ac:chgData name="Dylan H Klemp" userId="581cb559-b149-4b7d-b5ae-15b2b313a4a0" providerId="ADAL" clId="{41CF1AD0-A633-4948-9C20-6E2E19C21748}" dt="2020-11-16T02:14:30.971" v="2" actId="478"/>
          <ac:picMkLst>
            <pc:docMk/>
            <pc:sldMk cId="282755425" sldId="262"/>
            <ac:picMk id="5" creationId="{10AE130E-1C88-4D55-A665-7264D3379427}"/>
          </ac:picMkLst>
        </pc:picChg>
        <pc:picChg chg="add mod">
          <ac:chgData name="Dylan H Klemp" userId="581cb559-b149-4b7d-b5ae-15b2b313a4a0" providerId="ADAL" clId="{41CF1AD0-A633-4948-9C20-6E2E19C21748}" dt="2020-11-16T02:17:16.504" v="6"/>
          <ac:picMkLst>
            <pc:docMk/>
            <pc:sldMk cId="282755425" sldId="262"/>
            <ac:picMk id="7" creationId="{69A6443C-7F9E-084B-BB96-4AF03026AEDD}"/>
          </ac:picMkLst>
        </pc:picChg>
      </pc:sldChg>
    </pc:docChg>
  </pc:docChgLst>
  <pc:docChgLst>
    <pc:chgData name="Erik M Abraham" userId="S::ema273@nau.edu::1251fb66-4b83-4110-af44-26c17f09f245" providerId="AD" clId="Web-{9B091A5D-A7A2-4745-B476-C0DAAF3912CE}"/>
    <pc:docChg chg="modSld">
      <pc:chgData name="Erik M Abraham" userId="S::ema273@nau.edu::1251fb66-4b83-4110-af44-26c17f09f245" providerId="AD" clId="Web-{9B091A5D-A7A2-4745-B476-C0DAAF3912CE}" dt="2020-11-16T02:02:26.803" v="5" actId="20577"/>
      <pc:docMkLst>
        <pc:docMk/>
      </pc:docMkLst>
      <pc:sldChg chg="modSp">
        <pc:chgData name="Erik M Abraham" userId="S::ema273@nau.edu::1251fb66-4b83-4110-af44-26c17f09f245" providerId="AD" clId="Web-{9B091A5D-A7A2-4745-B476-C0DAAF3912CE}" dt="2020-11-16T02:02:26.803" v="4" actId="20577"/>
        <pc:sldMkLst>
          <pc:docMk/>
          <pc:sldMk cId="2271655351" sldId="263"/>
        </pc:sldMkLst>
        <pc:spChg chg="mod">
          <ac:chgData name="Erik M Abraham" userId="S::ema273@nau.edu::1251fb66-4b83-4110-af44-26c17f09f245" providerId="AD" clId="Web-{9B091A5D-A7A2-4745-B476-C0DAAF3912CE}" dt="2020-11-16T02:02:26.803" v="4" actId="20577"/>
          <ac:spMkLst>
            <pc:docMk/>
            <pc:sldMk cId="2271655351" sldId="263"/>
            <ac:spMk id="3" creationId="{9CD4A3F3-C345-4ADD-81F3-FF2E5AB26C4B}"/>
          </ac:spMkLst>
        </pc:spChg>
      </pc:sldChg>
    </pc:docChg>
  </pc:docChgLst>
  <pc:docChgLst>
    <pc:chgData name="Erik M Abraham" userId="1251fb66-4b83-4110-af44-26c17f09f245" providerId="ADAL" clId="{8A565A7D-3C86-48EF-8219-317ABB9E9691}"/>
    <pc:docChg chg="addSld delSld modSld">
      <pc:chgData name="Erik M Abraham" userId="1251fb66-4b83-4110-af44-26c17f09f245" providerId="ADAL" clId="{8A565A7D-3C86-48EF-8219-317ABB9E9691}" dt="2020-11-16T05:14:12.690" v="17"/>
      <pc:docMkLst>
        <pc:docMk/>
      </pc:docMkLst>
      <pc:sldChg chg="addSp delSp">
        <pc:chgData name="Erik M Abraham" userId="1251fb66-4b83-4110-af44-26c17f09f245" providerId="ADAL" clId="{8A565A7D-3C86-48EF-8219-317ABB9E9691}" dt="2020-11-16T05:13:52.756" v="14"/>
        <pc:sldMkLst>
          <pc:docMk/>
          <pc:sldMk cId="109857222" sldId="256"/>
        </pc:sldMkLst>
        <pc:spChg chg="add del">
          <ac:chgData name="Erik M Abraham" userId="1251fb66-4b83-4110-af44-26c17f09f245" providerId="ADAL" clId="{8A565A7D-3C86-48EF-8219-317ABB9E9691}" dt="2020-11-16T05:13:35.152" v="6"/>
          <ac:spMkLst>
            <pc:docMk/>
            <pc:sldMk cId="109857222" sldId="256"/>
            <ac:spMk id="4" creationId="{8125047C-B40A-4351-9CD2-49E52B060B31}"/>
          </ac:spMkLst>
        </pc:spChg>
        <pc:spChg chg="add del">
          <ac:chgData name="Erik M Abraham" userId="1251fb66-4b83-4110-af44-26c17f09f245" providerId="ADAL" clId="{8A565A7D-3C86-48EF-8219-317ABB9E9691}" dt="2020-11-16T05:13:52.756" v="14"/>
          <ac:spMkLst>
            <pc:docMk/>
            <pc:sldMk cId="109857222" sldId="256"/>
            <ac:spMk id="6" creationId="{2EDB8BD4-EF98-4085-A623-2BD2778E43E3}"/>
          </ac:spMkLst>
        </pc:spChg>
      </pc:sldChg>
      <pc:sldChg chg="addSp delSp modSp modTransition modAnim">
        <pc:chgData name="Erik M Abraham" userId="1251fb66-4b83-4110-af44-26c17f09f245" providerId="ADAL" clId="{8A565A7D-3C86-48EF-8219-317ABB9E9691}" dt="2020-11-16T04:54:31.997" v="4"/>
        <pc:sldMkLst>
          <pc:docMk/>
          <pc:sldMk cId="2296307975" sldId="265"/>
        </pc:sldMkLst>
        <pc:picChg chg="add mod">
          <ac:chgData name="Erik M Abraham" userId="1251fb66-4b83-4110-af44-26c17f09f245" providerId="ADAL" clId="{8A565A7D-3C86-48EF-8219-317ABB9E9691}" dt="2020-11-16T04:53:22.361" v="3" actId="14100"/>
          <ac:picMkLst>
            <pc:docMk/>
            <pc:sldMk cId="2296307975" sldId="265"/>
            <ac:picMk id="4" creationId="{659717EB-3D3B-424E-AE7B-DD02A3C44598}"/>
          </ac:picMkLst>
        </pc:picChg>
        <pc:picChg chg="del">
          <ac:chgData name="Erik M Abraham" userId="1251fb66-4b83-4110-af44-26c17f09f245" providerId="ADAL" clId="{8A565A7D-3C86-48EF-8219-317ABB9E9691}" dt="2020-11-16T04:54:31.997" v="4"/>
          <ac:picMkLst>
            <pc:docMk/>
            <pc:sldMk cId="2296307975" sldId="265"/>
            <ac:picMk id="6" creationId="{E1DDAAEB-6077-479E-A3DD-DA6BA079F279}"/>
          </ac:picMkLst>
        </pc:picChg>
      </pc:sldChg>
      <pc:sldChg chg="addSp add del delDesignElem">
        <pc:chgData name="Erik M Abraham" userId="1251fb66-4b83-4110-af44-26c17f09f245" providerId="ADAL" clId="{8A565A7D-3C86-48EF-8219-317ABB9E9691}" dt="2020-11-16T05:14:12.690" v="17"/>
        <pc:sldMkLst>
          <pc:docMk/>
          <pc:sldMk cId="63661471" sldId="267"/>
        </pc:sldMkLst>
        <pc:spChg chg="add">
          <ac:chgData name="Erik M Abraham" userId="1251fb66-4b83-4110-af44-26c17f09f245" providerId="ADAL" clId="{8A565A7D-3C86-48EF-8219-317ABB9E9691}" dt="2020-11-16T05:14:12.652" v="16"/>
          <ac:spMkLst>
            <pc:docMk/>
            <pc:sldMk cId="63661471" sldId="267"/>
            <ac:spMk id="8" creationId="{A65AC7D1-EAA9-48F5-B509-60A7F50BF703}"/>
          </ac:spMkLst>
        </pc:spChg>
        <pc:spChg chg="add">
          <ac:chgData name="Erik M Abraham" userId="1251fb66-4b83-4110-af44-26c17f09f245" providerId="ADAL" clId="{8A565A7D-3C86-48EF-8219-317ABB9E9691}" dt="2020-11-16T05:14:12.652" v="16"/>
          <ac:spMkLst>
            <pc:docMk/>
            <pc:sldMk cId="63661471" sldId="267"/>
            <ac:spMk id="10" creationId="{D6320AF9-619A-4175-865B-5663E1AEF4C5}"/>
          </ac:spMkLst>
        </pc:spChg>
        <pc:spChg chg="add">
          <ac:chgData name="Erik M Abraham" userId="1251fb66-4b83-4110-af44-26c17f09f245" providerId="ADAL" clId="{8A565A7D-3C86-48EF-8219-317ABB9E9691}" dt="2020-11-16T05:14:12.652" v="16"/>
          <ac:spMkLst>
            <pc:docMk/>
            <pc:sldMk cId="63661471" sldId="267"/>
            <ac:spMk id="16" creationId="{7E018740-5C2B-4A41-AC1A-7E68D1EC1954}"/>
          </ac:spMkLst>
        </pc:spChg>
        <pc:spChg chg="add">
          <ac:chgData name="Erik M Abraham" userId="1251fb66-4b83-4110-af44-26c17f09f245" providerId="ADAL" clId="{8A565A7D-3C86-48EF-8219-317ABB9E9691}" dt="2020-11-16T05:14:12.652" v="16"/>
          <ac:spMkLst>
            <pc:docMk/>
            <pc:sldMk cId="63661471" sldId="267"/>
            <ac:spMk id="18" creationId="{166F75A4-C475-4941-8EE2-B80A06A2C1BB}"/>
          </ac:spMkLst>
        </pc:spChg>
        <pc:spChg chg="add">
          <ac:chgData name="Erik M Abraham" userId="1251fb66-4b83-4110-af44-26c17f09f245" providerId="ADAL" clId="{8A565A7D-3C86-48EF-8219-317ABB9E9691}" dt="2020-11-16T05:14:12.652" v="16"/>
          <ac:spMkLst>
            <pc:docMk/>
            <pc:sldMk cId="63661471" sldId="267"/>
            <ac:spMk id="20" creationId="{A032553A-72E8-4B0D-8405-FF9771C9AF05}"/>
          </ac:spMkLst>
        </pc:spChg>
        <pc:spChg chg="add">
          <ac:chgData name="Erik M Abraham" userId="1251fb66-4b83-4110-af44-26c17f09f245" providerId="ADAL" clId="{8A565A7D-3C86-48EF-8219-317ABB9E9691}" dt="2020-11-16T05:14:12.652" v="16"/>
          <ac:spMkLst>
            <pc:docMk/>
            <pc:sldMk cId="63661471" sldId="267"/>
            <ac:spMk id="22" creationId="{765800AC-C3B9-498E-87BC-29FAE4C76B21}"/>
          </ac:spMkLst>
        </pc:spChg>
        <pc:spChg chg="add">
          <ac:chgData name="Erik M Abraham" userId="1251fb66-4b83-4110-af44-26c17f09f245" providerId="ADAL" clId="{8A565A7D-3C86-48EF-8219-317ABB9E9691}" dt="2020-11-16T05:14:12.652" v="16"/>
          <ac:spMkLst>
            <pc:docMk/>
            <pc:sldMk cId="63661471" sldId="267"/>
            <ac:spMk id="24" creationId="{1F9D6ACB-2FF4-49F9-978A-E0D5327FC635}"/>
          </ac:spMkLst>
        </pc:spChg>
        <pc:spChg chg="add">
          <ac:chgData name="Erik M Abraham" userId="1251fb66-4b83-4110-af44-26c17f09f245" providerId="ADAL" clId="{8A565A7D-3C86-48EF-8219-317ABB9E9691}" dt="2020-11-16T05:14:12.652" v="16"/>
          <ac:spMkLst>
            <pc:docMk/>
            <pc:sldMk cId="63661471" sldId="267"/>
            <ac:spMk id="26" creationId="{142BFA2A-77A0-4F60-A32A-685681C84889}"/>
          </ac:spMkLst>
        </pc:spChg>
        <pc:cxnChg chg="add">
          <ac:chgData name="Erik M Abraham" userId="1251fb66-4b83-4110-af44-26c17f09f245" providerId="ADAL" clId="{8A565A7D-3C86-48EF-8219-317ABB9E9691}" dt="2020-11-16T05:14:12.652" v="16"/>
          <ac:cxnSpMkLst>
            <pc:docMk/>
            <pc:sldMk cId="63661471" sldId="267"/>
            <ac:cxnSpMk id="12" creationId="{063B6EC6-D752-4EE7-908B-F8F19E8C7FEA}"/>
          </ac:cxnSpMkLst>
        </pc:cxnChg>
        <pc:cxnChg chg="add">
          <ac:chgData name="Erik M Abraham" userId="1251fb66-4b83-4110-af44-26c17f09f245" providerId="ADAL" clId="{8A565A7D-3C86-48EF-8219-317ABB9E9691}" dt="2020-11-16T05:14:12.652" v="16"/>
          <ac:cxnSpMkLst>
            <pc:docMk/>
            <pc:sldMk cId="63661471" sldId="267"/>
            <ac:cxnSpMk id="14" creationId="{EFECD4E8-AD3E-4228-82A2-9461958EA94D}"/>
          </ac:cxnSpMkLst>
        </pc:cxnChg>
      </pc:sldChg>
    </pc:docChg>
  </pc:docChgLst>
  <pc:docChgLst>
    <pc:chgData name="Dylan H Klemp" userId="S::dhk37@nau.edu::581cb559-b149-4b7d-b5ae-15b2b313a4a0" providerId="AD" clId="Web-{3D95C865-3032-4E47-B7C0-8560DFB82CE7}"/>
    <pc:docChg chg="addSld modSld addMainMaster delMainMaster">
      <pc:chgData name="Dylan H Klemp" userId="S::dhk37@nau.edu::581cb559-b149-4b7d-b5ae-15b2b313a4a0" providerId="AD" clId="Web-{3D95C865-3032-4E47-B7C0-8560DFB82CE7}" dt="2020-11-15T21:20:33.638" v="109" actId="20577"/>
      <pc:docMkLst>
        <pc:docMk/>
      </pc:docMkLst>
      <pc:sldChg chg="addSp delSp modSp mod setBg modClrScheme setClrOvrMap delDesignElem chgLayout">
        <pc:chgData name="Dylan H Klemp" userId="S::dhk37@nau.edu::581cb559-b149-4b7d-b5ae-15b2b313a4a0" providerId="AD" clId="Web-{3D95C865-3032-4E47-B7C0-8560DFB82CE7}" dt="2020-11-15T21:14:14.782" v="72" actId="20577"/>
        <pc:sldMkLst>
          <pc:docMk/>
          <pc:sldMk cId="109857222" sldId="256"/>
        </pc:sldMkLst>
        <pc:spChg chg="mod ord">
          <ac:chgData name="Dylan H Klemp" userId="S::dhk37@nau.edu::581cb559-b149-4b7d-b5ae-15b2b313a4a0" providerId="AD" clId="Web-{3D95C865-3032-4E47-B7C0-8560DFB82CE7}" dt="2020-11-15T21:13:58.390" v="63" actId="20577"/>
          <ac:spMkLst>
            <pc:docMk/>
            <pc:sldMk cId="109857222" sldId="256"/>
            <ac:spMk id="2" creationId="{00000000-0000-0000-0000-000000000000}"/>
          </ac:spMkLst>
        </pc:spChg>
        <pc:spChg chg="mod ord">
          <ac:chgData name="Dylan H Klemp" userId="S::dhk37@nau.edu::581cb559-b149-4b7d-b5ae-15b2b313a4a0" providerId="AD" clId="Web-{3D95C865-3032-4E47-B7C0-8560DFB82CE7}" dt="2020-11-15T21:14:14.782" v="72" actId="20577"/>
          <ac:spMkLst>
            <pc:docMk/>
            <pc:sldMk cId="109857222" sldId="256"/>
            <ac:spMk id="3" creationId="{00000000-0000-0000-0000-000000000000}"/>
          </ac:spMkLst>
        </pc:spChg>
        <pc:spChg chg="add del">
          <ac:chgData name="Dylan H Klemp" userId="S::dhk37@nau.edu::581cb559-b149-4b7d-b5ae-15b2b313a4a0" providerId="AD" clId="Web-{3D95C865-3032-4E47-B7C0-8560DFB82CE7}" dt="2020-11-15T21:12:48.607" v="39" actId="20577"/>
          <ac:spMkLst>
            <pc:docMk/>
            <pc:sldMk cId="109857222" sldId="256"/>
            <ac:spMk id="10" creationId="{C6A81905-F480-46A4-BC10-215D24EA1AE6}"/>
          </ac:spMkLst>
        </pc:spChg>
        <pc:spChg chg="add del">
          <ac:chgData name="Dylan H Klemp" userId="S::dhk37@nau.edu::581cb559-b149-4b7d-b5ae-15b2b313a4a0" providerId="AD" clId="Web-{3D95C865-3032-4E47-B7C0-8560DFB82CE7}" dt="2020-11-15T21:12:48.607" v="39" actId="20577"/>
          <ac:spMkLst>
            <pc:docMk/>
            <pc:sldMk cId="109857222" sldId="256"/>
            <ac:spMk id="12" creationId="{36FD4D9D-3784-41E8-8405-A42B72F51331}"/>
          </ac:spMkLst>
        </pc:spChg>
        <pc:spChg chg="add del">
          <ac:chgData name="Dylan H Klemp" userId="S::dhk37@nau.edu::581cb559-b149-4b7d-b5ae-15b2b313a4a0" providerId="AD" clId="Web-{3D95C865-3032-4E47-B7C0-8560DFB82CE7}" dt="2020-11-15T21:12:48.607" v="39" actId="20577"/>
          <ac:spMkLst>
            <pc:docMk/>
            <pc:sldMk cId="109857222" sldId="256"/>
            <ac:spMk id="14" creationId="{09811DF6-66E4-43D5-B564-3151796531ED}"/>
          </ac:spMkLst>
        </pc:spChg>
        <pc:spChg chg="add del">
          <ac:chgData name="Dylan H Klemp" userId="S::dhk37@nau.edu::581cb559-b149-4b7d-b5ae-15b2b313a4a0" providerId="AD" clId="Web-{3D95C865-3032-4E47-B7C0-8560DFB82CE7}" dt="2020-11-15T21:12:48.607" v="39" actId="20577"/>
          <ac:spMkLst>
            <pc:docMk/>
            <pc:sldMk cId="109857222" sldId="256"/>
            <ac:spMk id="16" creationId="{60817A52-B891-4228-A61E-0C0A57632DDA}"/>
          </ac:spMkLst>
        </pc:spChg>
        <pc:picChg chg="add mod">
          <ac:chgData name="Dylan H Klemp" userId="S::dhk37@nau.edu::581cb559-b149-4b7d-b5ae-15b2b313a4a0" providerId="AD" clId="Web-{3D95C865-3032-4E47-B7C0-8560DFB82CE7}" dt="2020-11-15T21:13:32.843" v="60" actId="20577"/>
          <ac:picMkLst>
            <pc:docMk/>
            <pc:sldMk cId="109857222" sldId="256"/>
            <ac:picMk id="7" creationId="{147F4191-57D5-431E-AAF2-DB169D280090}"/>
          </ac:picMkLst>
        </pc:picChg>
      </pc:sldChg>
      <pc:sldChg chg="modSp new mod modClrScheme chgLayout">
        <pc:chgData name="Dylan H Klemp" userId="S::dhk37@nau.edu::581cb559-b149-4b7d-b5ae-15b2b313a4a0" providerId="AD" clId="Web-{3D95C865-3032-4E47-B7C0-8560DFB82CE7}" dt="2020-11-15T21:18:20.618" v="80" actId="20577"/>
        <pc:sldMkLst>
          <pc:docMk/>
          <pc:sldMk cId="2554056233" sldId="257"/>
        </pc:sldMkLst>
        <pc:spChg chg="mod ord">
          <ac:chgData name="Dylan H Klemp" userId="S::dhk37@nau.edu::581cb559-b149-4b7d-b5ae-15b2b313a4a0" providerId="AD" clId="Web-{3D95C865-3032-4E47-B7C0-8560DFB82CE7}" dt="2020-11-15T21:18:20.618" v="80" actId="20577"/>
          <ac:spMkLst>
            <pc:docMk/>
            <pc:sldMk cId="2554056233" sldId="257"/>
            <ac:spMk id="2" creationId="{83C68D70-D366-434D-AC57-A9A4E874A54E}"/>
          </ac:spMkLst>
        </pc:spChg>
        <pc:spChg chg="mod ord">
          <ac:chgData name="Dylan H Klemp" userId="S::dhk37@nau.edu::581cb559-b149-4b7d-b5ae-15b2b313a4a0" providerId="AD" clId="Web-{3D95C865-3032-4E47-B7C0-8560DFB82CE7}" dt="2020-11-15T21:12:48.607" v="39" actId="20577"/>
          <ac:spMkLst>
            <pc:docMk/>
            <pc:sldMk cId="2554056233" sldId="257"/>
            <ac:spMk id="3" creationId="{4C5640F8-D81C-49DE-B9DE-7994D6A53821}"/>
          </ac:spMkLst>
        </pc:spChg>
      </pc:sldChg>
      <pc:sldChg chg="modSp new mod modClrScheme chgLayout">
        <pc:chgData name="Dylan H Klemp" userId="S::dhk37@nau.edu::581cb559-b149-4b7d-b5ae-15b2b313a4a0" providerId="AD" clId="Web-{3D95C865-3032-4E47-B7C0-8560DFB82CE7}" dt="2020-11-15T21:18:53.947" v="87" actId="20577"/>
        <pc:sldMkLst>
          <pc:docMk/>
          <pc:sldMk cId="596118681" sldId="258"/>
        </pc:sldMkLst>
        <pc:spChg chg="mod ord">
          <ac:chgData name="Dylan H Klemp" userId="S::dhk37@nau.edu::581cb559-b149-4b7d-b5ae-15b2b313a4a0" providerId="AD" clId="Web-{3D95C865-3032-4E47-B7C0-8560DFB82CE7}" dt="2020-11-15T21:18:53.947" v="87" actId="20577"/>
          <ac:spMkLst>
            <pc:docMk/>
            <pc:sldMk cId="596118681" sldId="258"/>
            <ac:spMk id="2" creationId="{A1EB32BA-E15E-4D75-B9B9-C69D87E910FC}"/>
          </ac:spMkLst>
        </pc:spChg>
        <pc:spChg chg="mod ord">
          <ac:chgData name="Dylan H Klemp" userId="S::dhk37@nau.edu::581cb559-b149-4b7d-b5ae-15b2b313a4a0" providerId="AD" clId="Web-{3D95C865-3032-4E47-B7C0-8560DFB82CE7}" dt="2020-11-15T21:12:48.607" v="39" actId="20577"/>
          <ac:spMkLst>
            <pc:docMk/>
            <pc:sldMk cId="596118681" sldId="258"/>
            <ac:spMk id="3" creationId="{52068722-01E9-4985-A4AD-69C284DCAF17}"/>
          </ac:spMkLst>
        </pc:spChg>
      </pc:sldChg>
      <pc:sldChg chg="modSp new mod modClrScheme chgLayout">
        <pc:chgData name="Dylan H Klemp" userId="S::dhk37@nau.edu::581cb559-b149-4b7d-b5ae-15b2b313a4a0" providerId="AD" clId="Web-{3D95C865-3032-4E47-B7C0-8560DFB82CE7}" dt="2020-11-15T21:20:32.591" v="107" actId="20577"/>
        <pc:sldMkLst>
          <pc:docMk/>
          <pc:sldMk cId="3917070714" sldId="259"/>
        </pc:sldMkLst>
        <pc:spChg chg="mod ord">
          <ac:chgData name="Dylan H Klemp" userId="S::dhk37@nau.edu::581cb559-b149-4b7d-b5ae-15b2b313a4a0" providerId="AD" clId="Web-{3D95C865-3032-4E47-B7C0-8560DFB82CE7}" dt="2020-11-15T21:20:32.591" v="107" actId="20577"/>
          <ac:spMkLst>
            <pc:docMk/>
            <pc:sldMk cId="3917070714" sldId="259"/>
            <ac:spMk id="2" creationId="{925B6D5A-4986-4C20-A8D8-9A08ABD92BA1}"/>
          </ac:spMkLst>
        </pc:spChg>
        <pc:spChg chg="mod ord">
          <ac:chgData name="Dylan H Klemp" userId="S::dhk37@nau.edu::581cb559-b149-4b7d-b5ae-15b2b313a4a0" providerId="AD" clId="Web-{3D95C865-3032-4E47-B7C0-8560DFB82CE7}" dt="2020-11-15T21:12:48.607" v="39" actId="20577"/>
          <ac:spMkLst>
            <pc:docMk/>
            <pc:sldMk cId="3917070714" sldId="259"/>
            <ac:spMk id="3" creationId="{6F1D1104-A560-4347-B7A2-80FD00EEC4CF}"/>
          </ac:spMkLst>
        </pc:spChg>
      </pc:sldChg>
      <pc:sldChg chg="modSp new mod modClrScheme chgLayout">
        <pc:chgData name="Dylan H Klemp" userId="S::dhk37@nau.edu::581cb559-b149-4b7d-b5ae-15b2b313a4a0" providerId="AD" clId="Web-{3D95C865-3032-4E47-B7C0-8560DFB82CE7}" dt="2020-11-15T21:12:48.607" v="39" actId="20577"/>
        <pc:sldMkLst>
          <pc:docMk/>
          <pc:sldMk cId="603430888" sldId="260"/>
        </pc:sldMkLst>
        <pc:spChg chg="mod ord">
          <ac:chgData name="Dylan H Klemp" userId="S::dhk37@nau.edu::581cb559-b149-4b7d-b5ae-15b2b313a4a0" providerId="AD" clId="Web-{3D95C865-3032-4E47-B7C0-8560DFB82CE7}" dt="2020-11-15T21:12:48.607" v="39" actId="20577"/>
          <ac:spMkLst>
            <pc:docMk/>
            <pc:sldMk cId="603430888" sldId="260"/>
            <ac:spMk id="2" creationId="{A02BB271-F2AE-4AFA-A464-766073BE0D56}"/>
          </ac:spMkLst>
        </pc:spChg>
        <pc:spChg chg="mod ord">
          <ac:chgData name="Dylan H Klemp" userId="S::dhk37@nau.edu::581cb559-b149-4b7d-b5ae-15b2b313a4a0" providerId="AD" clId="Web-{3D95C865-3032-4E47-B7C0-8560DFB82CE7}" dt="2020-11-15T21:12:48.607" v="39" actId="20577"/>
          <ac:spMkLst>
            <pc:docMk/>
            <pc:sldMk cId="603430888" sldId="260"/>
            <ac:spMk id="3" creationId="{BA99080B-0540-477C-B67B-9CCF352ED7E1}"/>
          </ac:spMkLst>
        </pc:spChg>
      </pc:sldChg>
      <pc:sldMasterChg chg="del delSldLayout">
        <pc:chgData name="Dylan H Klemp" userId="S::dhk37@nau.edu::581cb559-b149-4b7d-b5ae-15b2b313a4a0" providerId="AD" clId="Web-{3D95C865-3032-4E47-B7C0-8560DFB82CE7}" dt="2020-11-15T21:11:46.777" v="36" actId="20577"/>
        <pc:sldMasterMkLst>
          <pc:docMk/>
          <pc:sldMasterMk cId="2460954070" sldId="2147483660"/>
        </pc:sldMasterMkLst>
        <pc:sldLayoutChg chg="del">
          <pc:chgData name="Dylan H Klemp" userId="S::dhk37@nau.edu::581cb559-b149-4b7d-b5ae-15b2b313a4a0" providerId="AD" clId="Web-{3D95C865-3032-4E47-B7C0-8560DFB82CE7}" dt="2020-11-15T21:11:46.777" v="36" actId="20577"/>
          <pc:sldLayoutMkLst>
            <pc:docMk/>
            <pc:sldMasterMk cId="2460954070" sldId="2147483660"/>
            <pc:sldLayoutMk cId="2385387890" sldId="2147483661"/>
          </pc:sldLayoutMkLst>
        </pc:sldLayoutChg>
        <pc:sldLayoutChg chg="del">
          <pc:chgData name="Dylan H Klemp" userId="S::dhk37@nau.edu::581cb559-b149-4b7d-b5ae-15b2b313a4a0" providerId="AD" clId="Web-{3D95C865-3032-4E47-B7C0-8560DFB82CE7}" dt="2020-11-15T21:11:46.777" v="36" actId="20577"/>
          <pc:sldLayoutMkLst>
            <pc:docMk/>
            <pc:sldMasterMk cId="2460954070" sldId="2147483660"/>
            <pc:sldLayoutMk cId="949138452" sldId="2147483662"/>
          </pc:sldLayoutMkLst>
        </pc:sldLayoutChg>
        <pc:sldLayoutChg chg="del">
          <pc:chgData name="Dylan H Klemp" userId="S::dhk37@nau.edu::581cb559-b149-4b7d-b5ae-15b2b313a4a0" providerId="AD" clId="Web-{3D95C865-3032-4E47-B7C0-8560DFB82CE7}" dt="2020-11-15T21:11:46.777" v="36" actId="20577"/>
          <pc:sldLayoutMkLst>
            <pc:docMk/>
            <pc:sldMasterMk cId="2460954070" sldId="2147483660"/>
            <pc:sldLayoutMk cId="2591524520" sldId="2147483663"/>
          </pc:sldLayoutMkLst>
        </pc:sldLayoutChg>
        <pc:sldLayoutChg chg="del">
          <pc:chgData name="Dylan H Klemp" userId="S::dhk37@nau.edu::581cb559-b149-4b7d-b5ae-15b2b313a4a0" providerId="AD" clId="Web-{3D95C865-3032-4E47-B7C0-8560DFB82CE7}" dt="2020-11-15T21:11:46.777" v="36" actId="20577"/>
          <pc:sldLayoutMkLst>
            <pc:docMk/>
            <pc:sldMasterMk cId="2460954070" sldId="2147483660"/>
            <pc:sldLayoutMk cId="1203092039" sldId="2147483664"/>
          </pc:sldLayoutMkLst>
        </pc:sldLayoutChg>
        <pc:sldLayoutChg chg="del">
          <pc:chgData name="Dylan H Klemp" userId="S::dhk37@nau.edu::581cb559-b149-4b7d-b5ae-15b2b313a4a0" providerId="AD" clId="Web-{3D95C865-3032-4E47-B7C0-8560DFB82CE7}" dt="2020-11-15T21:11:46.777" v="36" actId="20577"/>
          <pc:sldLayoutMkLst>
            <pc:docMk/>
            <pc:sldMasterMk cId="2460954070" sldId="2147483660"/>
            <pc:sldLayoutMk cId="3733172339" sldId="2147483665"/>
          </pc:sldLayoutMkLst>
        </pc:sldLayoutChg>
        <pc:sldLayoutChg chg="del">
          <pc:chgData name="Dylan H Klemp" userId="S::dhk37@nau.edu::581cb559-b149-4b7d-b5ae-15b2b313a4a0" providerId="AD" clId="Web-{3D95C865-3032-4E47-B7C0-8560DFB82CE7}" dt="2020-11-15T21:11:46.777" v="36" actId="20577"/>
          <pc:sldLayoutMkLst>
            <pc:docMk/>
            <pc:sldMasterMk cId="2460954070" sldId="2147483660"/>
            <pc:sldLayoutMk cId="3210312558" sldId="2147483666"/>
          </pc:sldLayoutMkLst>
        </pc:sldLayoutChg>
        <pc:sldLayoutChg chg="del">
          <pc:chgData name="Dylan H Klemp" userId="S::dhk37@nau.edu::581cb559-b149-4b7d-b5ae-15b2b313a4a0" providerId="AD" clId="Web-{3D95C865-3032-4E47-B7C0-8560DFB82CE7}" dt="2020-11-15T21:11:46.777" v="36" actId="20577"/>
          <pc:sldLayoutMkLst>
            <pc:docMk/>
            <pc:sldMasterMk cId="2460954070" sldId="2147483660"/>
            <pc:sldLayoutMk cId="3146388984" sldId="2147483667"/>
          </pc:sldLayoutMkLst>
        </pc:sldLayoutChg>
        <pc:sldLayoutChg chg="del">
          <pc:chgData name="Dylan H Klemp" userId="S::dhk37@nau.edu::581cb559-b149-4b7d-b5ae-15b2b313a4a0" providerId="AD" clId="Web-{3D95C865-3032-4E47-B7C0-8560DFB82CE7}" dt="2020-11-15T21:11:46.777" v="36" actId="20577"/>
          <pc:sldLayoutMkLst>
            <pc:docMk/>
            <pc:sldMasterMk cId="2460954070" sldId="2147483660"/>
            <pc:sldLayoutMk cId="3171841454" sldId="2147483668"/>
          </pc:sldLayoutMkLst>
        </pc:sldLayoutChg>
        <pc:sldLayoutChg chg="del">
          <pc:chgData name="Dylan H Klemp" userId="S::dhk37@nau.edu::581cb559-b149-4b7d-b5ae-15b2b313a4a0" providerId="AD" clId="Web-{3D95C865-3032-4E47-B7C0-8560DFB82CE7}" dt="2020-11-15T21:11:46.777" v="36" actId="20577"/>
          <pc:sldLayoutMkLst>
            <pc:docMk/>
            <pc:sldMasterMk cId="2460954070" sldId="2147483660"/>
            <pc:sldLayoutMk cId="1718958274" sldId="2147483669"/>
          </pc:sldLayoutMkLst>
        </pc:sldLayoutChg>
        <pc:sldLayoutChg chg="del">
          <pc:chgData name="Dylan H Klemp" userId="S::dhk37@nau.edu::581cb559-b149-4b7d-b5ae-15b2b313a4a0" providerId="AD" clId="Web-{3D95C865-3032-4E47-B7C0-8560DFB82CE7}" dt="2020-11-15T21:11:46.777" v="36" actId="20577"/>
          <pc:sldLayoutMkLst>
            <pc:docMk/>
            <pc:sldMasterMk cId="2460954070" sldId="2147483660"/>
            <pc:sldLayoutMk cId="2202905451" sldId="2147483670"/>
          </pc:sldLayoutMkLst>
        </pc:sldLayoutChg>
        <pc:sldLayoutChg chg="del">
          <pc:chgData name="Dylan H Klemp" userId="S::dhk37@nau.edu::581cb559-b149-4b7d-b5ae-15b2b313a4a0" providerId="AD" clId="Web-{3D95C865-3032-4E47-B7C0-8560DFB82CE7}" dt="2020-11-15T21:11:46.777" v="36" actId="20577"/>
          <pc:sldLayoutMkLst>
            <pc:docMk/>
            <pc:sldMasterMk cId="2460954070" sldId="2147483660"/>
            <pc:sldLayoutMk cId="3479445657" sldId="2147483671"/>
          </pc:sldLayoutMkLst>
        </pc:sldLayoutChg>
      </pc:sldMasterChg>
      <pc:sldMasterChg chg="add del addSldLayout delSldLayout modSldLayout">
        <pc:chgData name="Dylan H Klemp" userId="S::dhk37@nau.edu::581cb559-b149-4b7d-b5ae-15b2b313a4a0" providerId="AD" clId="Web-{3D95C865-3032-4E47-B7C0-8560DFB82CE7}" dt="2020-11-15T21:12:04.512" v="37" actId="20577"/>
        <pc:sldMasterMkLst>
          <pc:docMk/>
          <pc:sldMasterMk cId="3813536479" sldId="2147483672"/>
        </pc:sldMasterMkLst>
        <pc:sldLayoutChg chg="add del mod replId">
          <pc:chgData name="Dylan H Klemp" userId="S::dhk37@nau.edu::581cb559-b149-4b7d-b5ae-15b2b313a4a0" providerId="AD" clId="Web-{3D95C865-3032-4E47-B7C0-8560DFB82CE7}" dt="2020-11-15T21:12:04.512" v="37" actId="20577"/>
          <pc:sldLayoutMkLst>
            <pc:docMk/>
            <pc:sldMasterMk cId="3813536479" sldId="2147483672"/>
            <pc:sldLayoutMk cId="1849142759" sldId="2147483673"/>
          </pc:sldLayoutMkLst>
        </pc:sldLayoutChg>
        <pc:sldLayoutChg chg="add del mod replId">
          <pc:chgData name="Dylan H Klemp" userId="S::dhk37@nau.edu::581cb559-b149-4b7d-b5ae-15b2b313a4a0" providerId="AD" clId="Web-{3D95C865-3032-4E47-B7C0-8560DFB82CE7}" dt="2020-11-15T21:12:04.512" v="37" actId="20577"/>
          <pc:sldLayoutMkLst>
            <pc:docMk/>
            <pc:sldMasterMk cId="3813536479" sldId="2147483672"/>
            <pc:sldLayoutMk cId="3765703138" sldId="2147483674"/>
          </pc:sldLayoutMkLst>
        </pc:sldLayoutChg>
        <pc:sldLayoutChg chg="add del mod replId">
          <pc:chgData name="Dylan H Klemp" userId="S::dhk37@nau.edu::581cb559-b149-4b7d-b5ae-15b2b313a4a0" providerId="AD" clId="Web-{3D95C865-3032-4E47-B7C0-8560DFB82CE7}" dt="2020-11-15T21:12:04.512" v="37" actId="20577"/>
          <pc:sldLayoutMkLst>
            <pc:docMk/>
            <pc:sldMasterMk cId="3813536479" sldId="2147483672"/>
            <pc:sldLayoutMk cId="2354032732" sldId="2147483675"/>
          </pc:sldLayoutMkLst>
        </pc:sldLayoutChg>
        <pc:sldLayoutChg chg="add del mod replId">
          <pc:chgData name="Dylan H Klemp" userId="S::dhk37@nau.edu::581cb559-b149-4b7d-b5ae-15b2b313a4a0" providerId="AD" clId="Web-{3D95C865-3032-4E47-B7C0-8560DFB82CE7}" dt="2020-11-15T21:12:04.512" v="37" actId="20577"/>
          <pc:sldLayoutMkLst>
            <pc:docMk/>
            <pc:sldMasterMk cId="3813536479" sldId="2147483672"/>
            <pc:sldLayoutMk cId="3596987016" sldId="2147483676"/>
          </pc:sldLayoutMkLst>
        </pc:sldLayoutChg>
        <pc:sldLayoutChg chg="add del mod replId">
          <pc:chgData name="Dylan H Klemp" userId="S::dhk37@nau.edu::581cb559-b149-4b7d-b5ae-15b2b313a4a0" providerId="AD" clId="Web-{3D95C865-3032-4E47-B7C0-8560DFB82CE7}" dt="2020-11-15T21:12:04.512" v="37" actId="20577"/>
          <pc:sldLayoutMkLst>
            <pc:docMk/>
            <pc:sldMasterMk cId="3813536479" sldId="2147483672"/>
            <pc:sldLayoutMk cId="3494452031" sldId="2147483677"/>
          </pc:sldLayoutMkLst>
        </pc:sldLayoutChg>
        <pc:sldLayoutChg chg="add del mod replId">
          <pc:chgData name="Dylan H Klemp" userId="S::dhk37@nau.edu::581cb559-b149-4b7d-b5ae-15b2b313a4a0" providerId="AD" clId="Web-{3D95C865-3032-4E47-B7C0-8560DFB82CE7}" dt="2020-11-15T21:12:04.512" v="37" actId="20577"/>
          <pc:sldLayoutMkLst>
            <pc:docMk/>
            <pc:sldMasterMk cId="3813536479" sldId="2147483672"/>
            <pc:sldLayoutMk cId="3847174562" sldId="2147483678"/>
          </pc:sldLayoutMkLst>
        </pc:sldLayoutChg>
        <pc:sldLayoutChg chg="add del mod replId">
          <pc:chgData name="Dylan H Klemp" userId="S::dhk37@nau.edu::581cb559-b149-4b7d-b5ae-15b2b313a4a0" providerId="AD" clId="Web-{3D95C865-3032-4E47-B7C0-8560DFB82CE7}" dt="2020-11-15T21:12:04.512" v="37" actId="20577"/>
          <pc:sldLayoutMkLst>
            <pc:docMk/>
            <pc:sldMasterMk cId="3813536479" sldId="2147483672"/>
            <pc:sldLayoutMk cId="2370865596" sldId="2147483679"/>
          </pc:sldLayoutMkLst>
        </pc:sldLayoutChg>
        <pc:sldLayoutChg chg="add del mod replId">
          <pc:chgData name="Dylan H Klemp" userId="S::dhk37@nau.edu::581cb559-b149-4b7d-b5ae-15b2b313a4a0" providerId="AD" clId="Web-{3D95C865-3032-4E47-B7C0-8560DFB82CE7}" dt="2020-11-15T21:12:04.512" v="37" actId="20577"/>
          <pc:sldLayoutMkLst>
            <pc:docMk/>
            <pc:sldMasterMk cId="3813536479" sldId="2147483672"/>
            <pc:sldLayoutMk cId="3353999267" sldId="2147483680"/>
          </pc:sldLayoutMkLst>
        </pc:sldLayoutChg>
        <pc:sldLayoutChg chg="add del mod replId">
          <pc:chgData name="Dylan H Klemp" userId="S::dhk37@nau.edu::581cb559-b149-4b7d-b5ae-15b2b313a4a0" providerId="AD" clId="Web-{3D95C865-3032-4E47-B7C0-8560DFB82CE7}" dt="2020-11-15T21:12:04.512" v="37" actId="20577"/>
          <pc:sldLayoutMkLst>
            <pc:docMk/>
            <pc:sldMasterMk cId="3813536479" sldId="2147483672"/>
            <pc:sldLayoutMk cId="1620048094" sldId="2147483681"/>
          </pc:sldLayoutMkLst>
        </pc:sldLayoutChg>
        <pc:sldLayoutChg chg="add del mod replId">
          <pc:chgData name="Dylan H Klemp" userId="S::dhk37@nau.edu::581cb559-b149-4b7d-b5ae-15b2b313a4a0" providerId="AD" clId="Web-{3D95C865-3032-4E47-B7C0-8560DFB82CE7}" dt="2020-11-15T21:12:04.512" v="37" actId="20577"/>
          <pc:sldLayoutMkLst>
            <pc:docMk/>
            <pc:sldMasterMk cId="3813536479" sldId="2147483672"/>
            <pc:sldLayoutMk cId="1016015937" sldId="2147483682"/>
          </pc:sldLayoutMkLst>
        </pc:sldLayoutChg>
        <pc:sldLayoutChg chg="add del mod replId">
          <pc:chgData name="Dylan H Klemp" userId="S::dhk37@nau.edu::581cb559-b149-4b7d-b5ae-15b2b313a4a0" providerId="AD" clId="Web-{3D95C865-3032-4E47-B7C0-8560DFB82CE7}" dt="2020-11-15T21:12:04.512" v="37" actId="20577"/>
          <pc:sldLayoutMkLst>
            <pc:docMk/>
            <pc:sldMasterMk cId="3813536479" sldId="2147483672"/>
            <pc:sldLayoutMk cId="699878505" sldId="2147483683"/>
          </pc:sldLayoutMkLst>
        </pc:sldLayoutChg>
      </pc:sldMasterChg>
      <pc:sldMasterChg chg="add del addSldLayout delSldLayout modSldLayout">
        <pc:chgData name="Dylan H Klemp" userId="S::dhk37@nau.edu::581cb559-b149-4b7d-b5ae-15b2b313a4a0" providerId="AD" clId="Web-{3D95C865-3032-4E47-B7C0-8560DFB82CE7}" dt="2020-11-15T21:12:48.607" v="39" actId="20577"/>
        <pc:sldMasterMkLst>
          <pc:docMk/>
          <pc:sldMasterMk cId="3800268641" sldId="2147483684"/>
        </pc:sldMasterMkLst>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3003832116" sldId="2147483685"/>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1305023019" sldId="2147483686"/>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2583074229" sldId="2147483687"/>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102180527" sldId="2147483688"/>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3555515573" sldId="2147483689"/>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66588013" sldId="2147483690"/>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3833418533" sldId="2147483691"/>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2259402783" sldId="2147483692"/>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2314860304" sldId="2147483693"/>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205623661" sldId="2147483694"/>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524568933" sldId="2147483695"/>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2031326568" sldId="2147483696"/>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1464151610" sldId="2147483697"/>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4230560289" sldId="2147483698"/>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4063070851" sldId="2147483699"/>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2578035589" sldId="2147483700"/>
          </pc:sldLayoutMkLst>
        </pc:sldLayoutChg>
        <pc:sldLayoutChg chg="add del mod replId">
          <pc:chgData name="Dylan H Klemp" userId="S::dhk37@nau.edu::581cb559-b149-4b7d-b5ae-15b2b313a4a0" providerId="AD" clId="Web-{3D95C865-3032-4E47-B7C0-8560DFB82CE7}" dt="2020-11-15T21:12:48.607" v="39" actId="20577"/>
          <pc:sldLayoutMkLst>
            <pc:docMk/>
            <pc:sldMasterMk cId="3800268641" sldId="2147483684"/>
            <pc:sldLayoutMk cId="2719800205" sldId="2147483701"/>
          </pc:sldLayoutMkLst>
        </pc:sldLayoutChg>
      </pc:sldMasterChg>
      <pc:sldMasterChg chg="add addSldLayout modSldLayout">
        <pc:chgData name="Dylan H Klemp" userId="S::dhk37@nau.edu::581cb559-b149-4b7d-b5ae-15b2b313a4a0" providerId="AD" clId="Web-{3D95C865-3032-4E47-B7C0-8560DFB82CE7}" dt="2020-11-15T21:12:48.607" v="39" actId="20577"/>
        <pc:sldMasterMkLst>
          <pc:docMk/>
          <pc:sldMasterMk cId="4268976988" sldId="2147483702"/>
        </pc:sldMasterMkLst>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1534834015" sldId="2147483703"/>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2111111502" sldId="2147483704"/>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546627958" sldId="2147483705"/>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3638730051" sldId="2147483706"/>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1173745453" sldId="2147483707"/>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1783874182" sldId="2147483708"/>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2098892541" sldId="2147483709"/>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3257123819" sldId="2147483710"/>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3499241634" sldId="2147483711"/>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3239194289" sldId="2147483712"/>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2650085977" sldId="2147483713"/>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3488519367" sldId="2147483714"/>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3697256557" sldId="2147483715"/>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1881265970" sldId="2147483716"/>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2481642239" sldId="2147483717"/>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3180452746" sldId="2147483718"/>
          </pc:sldLayoutMkLst>
        </pc:sldLayoutChg>
        <pc:sldLayoutChg chg="add mod replId">
          <pc:chgData name="Dylan H Klemp" userId="S::dhk37@nau.edu::581cb559-b149-4b7d-b5ae-15b2b313a4a0" providerId="AD" clId="Web-{3D95C865-3032-4E47-B7C0-8560DFB82CE7}" dt="2020-11-15T21:12:48.607" v="39" actId="20577"/>
          <pc:sldLayoutMkLst>
            <pc:docMk/>
            <pc:sldMasterMk cId="4268976988" sldId="2147483702"/>
            <pc:sldLayoutMk cId="2405482587" sldId="2147483719"/>
          </pc:sldLayoutMkLst>
        </pc:sldLayoutChg>
      </pc:sldMasterChg>
    </pc:docChg>
  </pc:docChgLst>
  <pc:docChgLst>
    <pc:chgData name="Austin Coyne" userId="4458b60a-7774-4954-b837-d48e126bc6f4" providerId="ADAL" clId="{89B84DC2-9AF8-5E4C-A19D-BBEF9D6C9E97}"/>
    <pc:docChg chg="undo custSel mod modSld">
      <pc:chgData name="Austin Coyne" userId="4458b60a-7774-4954-b837-d48e126bc6f4" providerId="ADAL" clId="{89B84DC2-9AF8-5E4C-A19D-BBEF9D6C9E97}" dt="2020-11-16T05:01:08.460" v="970"/>
      <pc:docMkLst>
        <pc:docMk/>
      </pc:docMkLst>
      <pc:sldChg chg="addSp modSp mod setBg">
        <pc:chgData name="Austin Coyne" userId="4458b60a-7774-4954-b837-d48e126bc6f4" providerId="ADAL" clId="{89B84DC2-9AF8-5E4C-A19D-BBEF9D6C9E97}" dt="2020-11-15T21:44:53.384" v="45" actId="14100"/>
        <pc:sldMkLst>
          <pc:docMk/>
          <pc:sldMk cId="109857222" sldId="256"/>
        </pc:sldMkLst>
        <pc:spChg chg="mod">
          <ac:chgData name="Austin Coyne" userId="4458b60a-7774-4954-b837-d48e126bc6f4" providerId="ADAL" clId="{89B84DC2-9AF8-5E4C-A19D-BBEF9D6C9E97}" dt="2020-11-15T21:44:53.384" v="45" actId="14100"/>
          <ac:spMkLst>
            <pc:docMk/>
            <pc:sldMk cId="109857222" sldId="256"/>
            <ac:spMk id="2" creationId="{00000000-0000-0000-0000-000000000000}"/>
          </ac:spMkLst>
        </pc:spChg>
        <pc:spChg chg="mod">
          <ac:chgData name="Austin Coyne" userId="4458b60a-7774-4954-b837-d48e126bc6f4" providerId="ADAL" clId="{89B84DC2-9AF8-5E4C-A19D-BBEF9D6C9E97}" dt="2020-11-15T21:25:41.967" v="6" actId="26606"/>
          <ac:spMkLst>
            <pc:docMk/>
            <pc:sldMk cId="109857222" sldId="256"/>
            <ac:spMk id="3" creationId="{00000000-0000-0000-0000-000000000000}"/>
          </ac:spMkLst>
        </pc:spChg>
        <pc:spChg chg="add">
          <ac:chgData name="Austin Coyne" userId="4458b60a-7774-4954-b837-d48e126bc6f4" providerId="ADAL" clId="{89B84DC2-9AF8-5E4C-A19D-BBEF9D6C9E97}" dt="2020-11-15T21:25:41.967" v="6" actId="26606"/>
          <ac:spMkLst>
            <pc:docMk/>
            <pc:sldMk cId="109857222" sldId="256"/>
            <ac:spMk id="9" creationId="{DC99427B-A97E-40A3-B1FD-4557346C6A91}"/>
          </ac:spMkLst>
        </pc:spChg>
        <pc:picChg chg="mod">
          <ac:chgData name="Austin Coyne" userId="4458b60a-7774-4954-b837-d48e126bc6f4" providerId="ADAL" clId="{89B84DC2-9AF8-5E4C-A19D-BBEF9D6C9E97}" dt="2020-11-15T21:44:16.390" v="39" actId="208"/>
          <ac:picMkLst>
            <pc:docMk/>
            <pc:sldMk cId="109857222" sldId="256"/>
            <ac:picMk id="7" creationId="{147F4191-57D5-431E-AAF2-DB169D280090}"/>
          </ac:picMkLst>
        </pc:picChg>
      </pc:sldChg>
      <pc:sldChg chg="addSp modSp mod setBg">
        <pc:chgData name="Austin Coyne" userId="4458b60a-7774-4954-b837-d48e126bc6f4" providerId="ADAL" clId="{89B84DC2-9AF8-5E4C-A19D-BBEF9D6C9E97}" dt="2020-11-15T21:46:50.622" v="85" actId="1076"/>
        <pc:sldMkLst>
          <pc:docMk/>
          <pc:sldMk cId="2554056233" sldId="257"/>
        </pc:sldMkLst>
        <pc:spChg chg="mod">
          <ac:chgData name="Austin Coyne" userId="4458b60a-7774-4954-b837-d48e126bc6f4" providerId="ADAL" clId="{89B84DC2-9AF8-5E4C-A19D-BBEF9D6C9E97}" dt="2020-11-15T21:46:44.830" v="84" actId="1076"/>
          <ac:spMkLst>
            <pc:docMk/>
            <pc:sldMk cId="2554056233" sldId="257"/>
            <ac:spMk id="2" creationId="{83C68D70-D366-434D-AC57-A9A4E874A54E}"/>
          </ac:spMkLst>
        </pc:spChg>
        <pc:spChg chg="mod">
          <ac:chgData name="Austin Coyne" userId="4458b60a-7774-4954-b837-d48e126bc6f4" providerId="ADAL" clId="{89B84DC2-9AF8-5E4C-A19D-BBEF9D6C9E97}" dt="2020-11-15T21:46:50.622" v="85" actId="1076"/>
          <ac:spMkLst>
            <pc:docMk/>
            <pc:sldMk cId="2554056233" sldId="257"/>
            <ac:spMk id="3" creationId="{4C5640F8-D81C-49DE-B9DE-7994D6A53821}"/>
          </ac:spMkLst>
        </pc:spChg>
        <pc:spChg chg="add">
          <ac:chgData name="Austin Coyne" userId="4458b60a-7774-4954-b837-d48e126bc6f4" providerId="ADAL" clId="{89B84DC2-9AF8-5E4C-A19D-BBEF9D6C9E97}" dt="2020-11-15T21:43:23.599" v="32" actId="26606"/>
          <ac:spMkLst>
            <pc:docMk/>
            <pc:sldMk cId="2554056233" sldId="257"/>
            <ac:spMk id="75" creationId="{3F088236-D655-4F88-B238-E16762358025}"/>
          </ac:spMkLst>
        </pc:spChg>
        <pc:spChg chg="add">
          <ac:chgData name="Austin Coyne" userId="4458b60a-7774-4954-b837-d48e126bc6f4" providerId="ADAL" clId="{89B84DC2-9AF8-5E4C-A19D-BBEF9D6C9E97}" dt="2020-11-15T21:43:23.599" v="32" actId="26606"/>
          <ac:spMkLst>
            <pc:docMk/>
            <pc:sldMk cId="2554056233" sldId="257"/>
            <ac:spMk id="77" creationId="{3DAC0C92-199E-475C-9390-119A9B027276}"/>
          </ac:spMkLst>
        </pc:spChg>
        <pc:spChg chg="add">
          <ac:chgData name="Austin Coyne" userId="4458b60a-7774-4954-b837-d48e126bc6f4" providerId="ADAL" clId="{89B84DC2-9AF8-5E4C-A19D-BBEF9D6C9E97}" dt="2020-11-15T21:43:23.599" v="32" actId="26606"/>
          <ac:spMkLst>
            <pc:docMk/>
            <pc:sldMk cId="2554056233" sldId="257"/>
            <ac:spMk id="79" creationId="{C4CFB339-0ED8-4FE2-9EF1-6D1375B8499B}"/>
          </ac:spMkLst>
        </pc:spChg>
        <pc:spChg chg="add">
          <ac:chgData name="Austin Coyne" userId="4458b60a-7774-4954-b837-d48e126bc6f4" providerId="ADAL" clId="{89B84DC2-9AF8-5E4C-A19D-BBEF9D6C9E97}" dt="2020-11-15T21:43:23.599" v="32" actId="26606"/>
          <ac:spMkLst>
            <pc:docMk/>
            <pc:sldMk cId="2554056233" sldId="257"/>
            <ac:spMk id="81" creationId="{31896C80-2069-4431-9C19-83B913734490}"/>
          </ac:spMkLst>
        </pc:spChg>
        <pc:spChg chg="add">
          <ac:chgData name="Austin Coyne" userId="4458b60a-7774-4954-b837-d48e126bc6f4" providerId="ADAL" clId="{89B84DC2-9AF8-5E4C-A19D-BBEF9D6C9E97}" dt="2020-11-15T21:43:23.599" v="32" actId="26606"/>
          <ac:spMkLst>
            <pc:docMk/>
            <pc:sldMk cId="2554056233" sldId="257"/>
            <ac:spMk id="83" creationId="{BF120A21-0841-4823-B0C4-28AEBCEF9B78}"/>
          </ac:spMkLst>
        </pc:spChg>
        <pc:spChg chg="add">
          <ac:chgData name="Austin Coyne" userId="4458b60a-7774-4954-b837-d48e126bc6f4" providerId="ADAL" clId="{89B84DC2-9AF8-5E4C-A19D-BBEF9D6C9E97}" dt="2020-11-15T21:43:23.599" v="32" actId="26606"/>
          <ac:spMkLst>
            <pc:docMk/>
            <pc:sldMk cId="2554056233" sldId="257"/>
            <ac:spMk id="85" creationId="{DBB05BAE-BBD3-4289-899F-A6851503C6B0}"/>
          </ac:spMkLst>
        </pc:spChg>
        <pc:spChg chg="add">
          <ac:chgData name="Austin Coyne" userId="4458b60a-7774-4954-b837-d48e126bc6f4" providerId="ADAL" clId="{89B84DC2-9AF8-5E4C-A19D-BBEF9D6C9E97}" dt="2020-11-15T21:43:23.599" v="32" actId="26606"/>
          <ac:spMkLst>
            <pc:docMk/>
            <pc:sldMk cId="2554056233" sldId="257"/>
            <ac:spMk id="87" creationId="{9874D11C-36F5-4BBE-A490-019A54E953B0}"/>
          </ac:spMkLst>
        </pc:spChg>
        <pc:picChg chg="add mod ord">
          <ac:chgData name="Austin Coyne" userId="4458b60a-7774-4954-b837-d48e126bc6f4" providerId="ADAL" clId="{89B84DC2-9AF8-5E4C-A19D-BBEF9D6C9E97}" dt="2020-11-15T21:43:28.065" v="34" actId="962"/>
          <ac:picMkLst>
            <pc:docMk/>
            <pc:sldMk cId="2554056233" sldId="257"/>
            <ac:picMk id="1026" creationId="{3BC57F35-377A-854E-91A6-0E97A893B588}"/>
          </ac:picMkLst>
        </pc:picChg>
        <pc:cxnChg chg="add">
          <ac:chgData name="Austin Coyne" userId="4458b60a-7774-4954-b837-d48e126bc6f4" providerId="ADAL" clId="{89B84DC2-9AF8-5E4C-A19D-BBEF9D6C9E97}" dt="2020-11-15T21:43:23.599" v="32" actId="26606"/>
          <ac:cxnSpMkLst>
            <pc:docMk/>
            <pc:sldMk cId="2554056233" sldId="257"/>
            <ac:cxnSpMk id="71" creationId="{64FA5DFF-7FE6-4855-84E6-DFA78EE978BD}"/>
          </ac:cxnSpMkLst>
        </pc:cxnChg>
        <pc:cxnChg chg="add">
          <ac:chgData name="Austin Coyne" userId="4458b60a-7774-4954-b837-d48e126bc6f4" providerId="ADAL" clId="{89B84DC2-9AF8-5E4C-A19D-BBEF9D6C9E97}" dt="2020-11-15T21:43:23.599" v="32" actId="26606"/>
          <ac:cxnSpMkLst>
            <pc:docMk/>
            <pc:sldMk cId="2554056233" sldId="257"/>
            <ac:cxnSpMk id="73" creationId="{2AFD8CBA-54A3-4363-991B-B9C631BBFA74}"/>
          </ac:cxnSpMkLst>
        </pc:cxnChg>
      </pc:sldChg>
      <pc:sldChg chg="modSp mod">
        <pc:chgData name="Austin Coyne" userId="4458b60a-7774-4954-b837-d48e126bc6f4" providerId="ADAL" clId="{89B84DC2-9AF8-5E4C-A19D-BBEF9D6C9E97}" dt="2020-11-15T21:27:22.361" v="14" actId="3062"/>
        <pc:sldMkLst>
          <pc:docMk/>
          <pc:sldMk cId="596118681" sldId="258"/>
        </pc:sldMkLst>
        <pc:spChg chg="mod">
          <ac:chgData name="Austin Coyne" userId="4458b60a-7774-4954-b837-d48e126bc6f4" providerId="ADAL" clId="{89B84DC2-9AF8-5E4C-A19D-BBEF9D6C9E97}" dt="2020-11-15T21:27:22.361" v="14" actId="3062"/>
          <ac:spMkLst>
            <pc:docMk/>
            <pc:sldMk cId="596118681" sldId="258"/>
            <ac:spMk id="2" creationId="{A1EB32BA-E15E-4D75-B9B9-C69D87E910FC}"/>
          </ac:spMkLst>
        </pc:spChg>
        <pc:spChg chg="mod">
          <ac:chgData name="Austin Coyne" userId="4458b60a-7774-4954-b837-d48e126bc6f4" providerId="ADAL" clId="{89B84DC2-9AF8-5E4C-A19D-BBEF9D6C9E97}" dt="2020-11-15T21:25:13.077" v="5" actId="3062"/>
          <ac:spMkLst>
            <pc:docMk/>
            <pc:sldMk cId="596118681" sldId="258"/>
            <ac:spMk id="3" creationId="{52068722-01E9-4985-A4AD-69C284DCAF17}"/>
          </ac:spMkLst>
        </pc:spChg>
      </pc:sldChg>
      <pc:sldChg chg="modSp mod">
        <pc:chgData name="Austin Coyne" userId="4458b60a-7774-4954-b837-d48e126bc6f4" providerId="ADAL" clId="{89B84DC2-9AF8-5E4C-A19D-BBEF9D6C9E97}" dt="2020-11-15T21:27:34.155" v="15" actId="2711"/>
        <pc:sldMkLst>
          <pc:docMk/>
          <pc:sldMk cId="3917070714" sldId="259"/>
        </pc:sldMkLst>
        <pc:spChg chg="mod">
          <ac:chgData name="Austin Coyne" userId="4458b60a-7774-4954-b837-d48e126bc6f4" providerId="ADAL" clId="{89B84DC2-9AF8-5E4C-A19D-BBEF9D6C9E97}" dt="2020-11-15T21:27:34.155" v="15" actId="2711"/>
          <ac:spMkLst>
            <pc:docMk/>
            <pc:sldMk cId="3917070714" sldId="259"/>
            <ac:spMk id="2" creationId="{925B6D5A-4986-4C20-A8D8-9A08ABD92BA1}"/>
          </ac:spMkLst>
        </pc:spChg>
        <pc:spChg chg="mod">
          <ac:chgData name="Austin Coyne" userId="4458b60a-7774-4954-b837-d48e126bc6f4" providerId="ADAL" clId="{89B84DC2-9AF8-5E4C-A19D-BBEF9D6C9E97}" dt="2020-11-15T21:25:13.077" v="5" actId="2711"/>
          <ac:spMkLst>
            <pc:docMk/>
            <pc:sldMk cId="3917070714" sldId="259"/>
            <ac:spMk id="3" creationId="{6F1D1104-A560-4347-B7A2-80FD00EEC4CF}"/>
          </ac:spMkLst>
        </pc:spChg>
      </pc:sldChg>
      <pc:sldChg chg="modSp mod">
        <pc:chgData name="Austin Coyne" userId="4458b60a-7774-4954-b837-d48e126bc6f4" providerId="ADAL" clId="{89B84DC2-9AF8-5E4C-A19D-BBEF9D6C9E97}" dt="2020-11-15T21:36:37.586" v="16" actId="3062"/>
        <pc:sldMkLst>
          <pc:docMk/>
          <pc:sldMk cId="603430888" sldId="260"/>
        </pc:sldMkLst>
        <pc:spChg chg="mod">
          <ac:chgData name="Austin Coyne" userId="4458b60a-7774-4954-b837-d48e126bc6f4" providerId="ADAL" clId="{89B84DC2-9AF8-5E4C-A19D-BBEF9D6C9E97}" dt="2020-11-15T21:36:37.586" v="16" actId="3062"/>
          <ac:spMkLst>
            <pc:docMk/>
            <pc:sldMk cId="603430888" sldId="260"/>
            <ac:spMk id="2" creationId="{A02BB271-F2AE-4AFA-A464-766073BE0D56}"/>
          </ac:spMkLst>
        </pc:spChg>
        <pc:spChg chg="mod">
          <ac:chgData name="Austin Coyne" userId="4458b60a-7774-4954-b837-d48e126bc6f4" providerId="ADAL" clId="{89B84DC2-9AF8-5E4C-A19D-BBEF9D6C9E97}" dt="2020-11-15T21:25:13.077" v="5" actId="3062"/>
          <ac:spMkLst>
            <pc:docMk/>
            <pc:sldMk cId="603430888" sldId="260"/>
            <ac:spMk id="3" creationId="{BA99080B-0540-477C-B67B-9CCF352ED7E1}"/>
          </ac:spMkLst>
        </pc:spChg>
      </pc:sldChg>
      <pc:sldChg chg="modSp mod">
        <pc:chgData name="Austin Coyne" userId="4458b60a-7774-4954-b837-d48e126bc6f4" providerId="ADAL" clId="{89B84DC2-9AF8-5E4C-A19D-BBEF9D6C9E97}" dt="2020-11-15T21:36:56.746" v="19" actId="3062"/>
        <pc:sldMkLst>
          <pc:docMk/>
          <pc:sldMk cId="1765753189" sldId="261"/>
        </pc:sldMkLst>
        <pc:spChg chg="mod">
          <ac:chgData name="Austin Coyne" userId="4458b60a-7774-4954-b837-d48e126bc6f4" providerId="ADAL" clId="{89B84DC2-9AF8-5E4C-A19D-BBEF9D6C9E97}" dt="2020-11-15T21:36:56.746" v="19" actId="3062"/>
          <ac:spMkLst>
            <pc:docMk/>
            <pc:sldMk cId="1765753189" sldId="261"/>
            <ac:spMk id="2" creationId="{8914BB04-D257-4730-9CDB-BB968CA23791}"/>
          </ac:spMkLst>
        </pc:spChg>
      </pc:sldChg>
      <pc:sldChg chg="modSp mod">
        <pc:chgData name="Austin Coyne" userId="4458b60a-7774-4954-b837-d48e126bc6f4" providerId="ADAL" clId="{89B84DC2-9AF8-5E4C-A19D-BBEF9D6C9E97}" dt="2020-11-15T21:37:56.609" v="22" actId="3062"/>
        <pc:sldMkLst>
          <pc:docMk/>
          <pc:sldMk cId="282755425" sldId="262"/>
        </pc:sldMkLst>
        <pc:spChg chg="mod">
          <ac:chgData name="Austin Coyne" userId="4458b60a-7774-4954-b837-d48e126bc6f4" providerId="ADAL" clId="{89B84DC2-9AF8-5E4C-A19D-BBEF9D6C9E97}" dt="2020-11-15T21:37:56.609" v="22" actId="3062"/>
          <ac:spMkLst>
            <pc:docMk/>
            <pc:sldMk cId="282755425" sldId="262"/>
            <ac:spMk id="2" creationId="{D6D5D86B-F9CA-46A0-B297-0F131D46C6D2}"/>
          </ac:spMkLst>
        </pc:spChg>
      </pc:sldChg>
      <pc:sldChg chg="modSp mod">
        <pc:chgData name="Austin Coyne" userId="4458b60a-7774-4954-b837-d48e126bc6f4" providerId="ADAL" clId="{89B84DC2-9AF8-5E4C-A19D-BBEF9D6C9E97}" dt="2020-11-15T21:38:14.549" v="25" actId="3062"/>
        <pc:sldMkLst>
          <pc:docMk/>
          <pc:sldMk cId="2271655351" sldId="263"/>
        </pc:sldMkLst>
        <pc:spChg chg="mod">
          <ac:chgData name="Austin Coyne" userId="4458b60a-7774-4954-b837-d48e126bc6f4" providerId="ADAL" clId="{89B84DC2-9AF8-5E4C-A19D-BBEF9D6C9E97}" dt="2020-11-15T21:38:14.549" v="25" actId="3062"/>
          <ac:spMkLst>
            <pc:docMk/>
            <pc:sldMk cId="2271655351" sldId="263"/>
            <ac:spMk id="2" creationId="{33ACDC33-1107-4A47-AA7D-59A13BD95605}"/>
          </ac:spMkLst>
        </pc:spChg>
      </pc:sldChg>
      <pc:sldChg chg="addSp modSp mod modTransition modAnim">
        <pc:chgData name="Austin Coyne" userId="4458b60a-7774-4954-b837-d48e126bc6f4" providerId="ADAL" clId="{89B84DC2-9AF8-5E4C-A19D-BBEF9D6C9E97}" dt="2020-11-15T22:16:37.516" v="939"/>
        <pc:sldMkLst>
          <pc:docMk/>
          <pc:sldMk cId="935519879" sldId="264"/>
        </pc:sldMkLst>
        <pc:spChg chg="mod">
          <ac:chgData name="Austin Coyne" userId="4458b60a-7774-4954-b837-d48e126bc6f4" providerId="ADAL" clId="{89B84DC2-9AF8-5E4C-A19D-BBEF9D6C9E97}" dt="2020-11-15T21:47:50.133" v="90" actId="3062"/>
          <ac:spMkLst>
            <pc:docMk/>
            <pc:sldMk cId="935519879" sldId="264"/>
            <ac:spMk id="2" creationId="{AE370288-E69A-4236-A0C5-22BCE0D578A7}"/>
          </ac:spMkLst>
        </pc:spChg>
        <pc:picChg chg="add mod">
          <ac:chgData name="Austin Coyne" userId="4458b60a-7774-4954-b837-d48e126bc6f4" providerId="ADAL" clId="{89B84DC2-9AF8-5E4C-A19D-BBEF9D6C9E97}" dt="2020-11-15T22:16:37.516" v="939"/>
          <ac:picMkLst>
            <pc:docMk/>
            <pc:sldMk cId="935519879" sldId="264"/>
            <ac:picMk id="4" creationId="{06671EE5-D08E-B842-871A-A8F5FC97D14A}"/>
          </ac:picMkLst>
        </pc:picChg>
      </pc:sldChg>
      <pc:sldChg chg="addSp delSp modSp mod modTransition delAnim modAnim">
        <pc:chgData name="Austin Coyne" userId="4458b60a-7774-4954-b837-d48e126bc6f4" providerId="ADAL" clId="{89B84DC2-9AF8-5E4C-A19D-BBEF9D6C9E97}" dt="2020-11-16T05:01:08.460" v="970"/>
        <pc:sldMkLst>
          <pc:docMk/>
          <pc:sldMk cId="2296307975" sldId="265"/>
        </pc:sldMkLst>
        <pc:spChg chg="mod">
          <ac:chgData name="Austin Coyne" userId="4458b60a-7774-4954-b837-d48e126bc6f4" providerId="ADAL" clId="{89B84DC2-9AF8-5E4C-A19D-BBEF9D6C9E97}" dt="2020-11-15T21:47:57.553" v="91" actId="255"/>
          <ac:spMkLst>
            <pc:docMk/>
            <pc:sldMk cId="2296307975" sldId="265"/>
            <ac:spMk id="2" creationId="{1FF21C7B-25EF-4050-92C8-31E3776280E0}"/>
          </ac:spMkLst>
        </pc:spChg>
        <pc:spChg chg="mod">
          <ac:chgData name="Austin Coyne" userId="4458b60a-7774-4954-b837-d48e126bc6f4" providerId="ADAL" clId="{89B84DC2-9AF8-5E4C-A19D-BBEF9D6C9E97}" dt="2020-11-15T22:25:22.077" v="954" actId="14100"/>
          <ac:spMkLst>
            <pc:docMk/>
            <pc:sldMk cId="2296307975" sldId="265"/>
            <ac:spMk id="3" creationId="{856E8422-14BD-41D1-B62A-8D15478C4795}"/>
          </ac:spMkLst>
        </pc:spChg>
        <pc:picChg chg="add mod">
          <ac:chgData name="Austin Coyne" userId="4458b60a-7774-4954-b837-d48e126bc6f4" providerId="ADAL" clId="{89B84DC2-9AF8-5E4C-A19D-BBEF9D6C9E97}" dt="2020-11-15T22:16:37.516" v="939"/>
          <ac:picMkLst>
            <pc:docMk/>
            <pc:sldMk cId="2296307975" sldId="265"/>
            <ac:picMk id="4" creationId="{BAA8AFD9-BD06-294B-8167-395AC813903F}"/>
          </ac:picMkLst>
        </pc:picChg>
        <pc:picChg chg="add del mod">
          <ac:chgData name="Austin Coyne" userId="4458b60a-7774-4954-b837-d48e126bc6f4" providerId="ADAL" clId="{89B84DC2-9AF8-5E4C-A19D-BBEF9D6C9E97}" dt="2020-11-15T22:19:49.919" v="941" actId="478"/>
          <ac:picMkLst>
            <pc:docMk/>
            <pc:sldMk cId="2296307975" sldId="265"/>
            <ac:picMk id="5" creationId="{8CA197BC-D588-C442-8739-B8F68942E34C}"/>
          </ac:picMkLst>
        </pc:picChg>
        <pc:picChg chg="add mod">
          <ac:chgData name="Austin Coyne" userId="4458b60a-7774-4954-b837-d48e126bc6f4" providerId="ADAL" clId="{89B84DC2-9AF8-5E4C-A19D-BBEF9D6C9E97}" dt="2020-11-15T22:21:19.778" v="943"/>
          <ac:picMkLst>
            <pc:docMk/>
            <pc:sldMk cId="2296307975" sldId="265"/>
            <ac:picMk id="6" creationId="{47FF0223-D12B-0747-A3B4-F64F13217FE5}"/>
          </ac:picMkLst>
        </pc:picChg>
        <pc:picChg chg="add mod">
          <ac:chgData name="Austin Coyne" userId="4458b60a-7774-4954-b837-d48e126bc6f4" providerId="ADAL" clId="{89B84DC2-9AF8-5E4C-A19D-BBEF9D6C9E97}" dt="2020-11-16T04:58:28.475" v="965"/>
          <ac:picMkLst>
            <pc:docMk/>
            <pc:sldMk cId="2296307975" sldId="265"/>
            <ac:picMk id="6" creationId="{C689AA40-DF07-834C-8F15-5A4AF4756E37}"/>
          </ac:picMkLst>
        </pc:picChg>
        <pc:picChg chg="add mod">
          <ac:chgData name="Austin Coyne" userId="4458b60a-7774-4954-b837-d48e126bc6f4" providerId="ADAL" clId="{89B84DC2-9AF8-5E4C-A19D-BBEF9D6C9E97}" dt="2020-11-15T22:22:40.326" v="945"/>
          <ac:picMkLst>
            <pc:docMk/>
            <pc:sldMk cId="2296307975" sldId="265"/>
            <ac:picMk id="7" creationId="{176690F2-27C3-C74C-A15A-0BF1EA6FBEE8}"/>
          </ac:picMkLst>
        </pc:picChg>
        <pc:picChg chg="add mod">
          <ac:chgData name="Austin Coyne" userId="4458b60a-7774-4954-b837-d48e126bc6f4" providerId="ADAL" clId="{89B84DC2-9AF8-5E4C-A19D-BBEF9D6C9E97}" dt="2020-11-16T04:59:04.926" v="967"/>
          <ac:picMkLst>
            <pc:docMk/>
            <pc:sldMk cId="2296307975" sldId="265"/>
            <ac:picMk id="7" creationId="{E09168B8-6295-F74C-9578-1D7EEE73B21D}"/>
          </ac:picMkLst>
        </pc:picChg>
        <pc:picChg chg="add mod">
          <ac:chgData name="Austin Coyne" userId="4458b60a-7774-4954-b837-d48e126bc6f4" providerId="ADAL" clId="{89B84DC2-9AF8-5E4C-A19D-BBEF9D6C9E97}" dt="2020-11-16T04:59:42.814" v="969"/>
          <ac:picMkLst>
            <pc:docMk/>
            <pc:sldMk cId="2296307975" sldId="265"/>
            <ac:picMk id="8" creationId="{BBDACAF0-9B86-EE4C-AAC6-9CBC485989D7}"/>
          </ac:picMkLst>
        </pc:picChg>
        <pc:picChg chg="add mod">
          <ac:chgData name="Austin Coyne" userId="4458b60a-7774-4954-b837-d48e126bc6f4" providerId="ADAL" clId="{89B84DC2-9AF8-5E4C-A19D-BBEF9D6C9E97}" dt="2020-11-15T22:24:01.964" v="947"/>
          <ac:picMkLst>
            <pc:docMk/>
            <pc:sldMk cId="2296307975" sldId="265"/>
            <ac:picMk id="8" creationId="{F7D47ED9-BFBD-AA46-B506-DF6D250EECCD}"/>
          </ac:picMkLst>
        </pc:picChg>
        <pc:picChg chg="add mod">
          <ac:chgData name="Austin Coyne" userId="4458b60a-7774-4954-b837-d48e126bc6f4" providerId="ADAL" clId="{89B84DC2-9AF8-5E4C-A19D-BBEF9D6C9E97}" dt="2020-11-16T05:01:08.460" v="970"/>
          <ac:picMkLst>
            <pc:docMk/>
            <pc:sldMk cId="2296307975" sldId="265"/>
            <ac:picMk id="9" creationId="{2DFC5646-179D-164B-9184-70CBDC60838F}"/>
          </ac:picMkLst>
        </pc:picChg>
        <pc:picChg chg="add mod">
          <ac:chgData name="Austin Coyne" userId="4458b60a-7774-4954-b837-d48e126bc6f4" providerId="ADAL" clId="{89B84DC2-9AF8-5E4C-A19D-BBEF9D6C9E97}" dt="2020-11-15T22:24:18.850" v="949"/>
          <ac:picMkLst>
            <pc:docMk/>
            <pc:sldMk cId="2296307975" sldId="265"/>
            <ac:picMk id="9" creationId="{650239AC-E394-C243-A805-BCBB334791FF}"/>
          </ac:picMkLst>
        </pc:picChg>
        <pc:picChg chg="add mod">
          <ac:chgData name="Austin Coyne" userId="4458b60a-7774-4954-b837-d48e126bc6f4" providerId="ADAL" clId="{89B84DC2-9AF8-5E4C-A19D-BBEF9D6C9E97}" dt="2020-11-15T22:25:03.749" v="951"/>
          <ac:picMkLst>
            <pc:docMk/>
            <pc:sldMk cId="2296307975" sldId="265"/>
            <ac:picMk id="10" creationId="{59A45DA7-54E0-9B46-B64D-71821E1E601C}"/>
          </ac:picMkLst>
        </pc:picChg>
        <pc:picChg chg="add mod">
          <ac:chgData name="Austin Coyne" userId="4458b60a-7774-4954-b837-d48e126bc6f4" providerId="ADAL" clId="{89B84DC2-9AF8-5E4C-A19D-BBEF9D6C9E97}" dt="2020-11-15T22:25:15.424" v="953"/>
          <ac:picMkLst>
            <pc:docMk/>
            <pc:sldMk cId="2296307975" sldId="265"/>
            <ac:picMk id="11" creationId="{46B3D140-33A5-034A-AEBB-99E558D4CF9C}"/>
          </ac:picMkLst>
        </pc:picChg>
        <pc:picChg chg="add del mod">
          <ac:chgData name="Austin Coyne" userId="4458b60a-7774-4954-b837-d48e126bc6f4" providerId="ADAL" clId="{89B84DC2-9AF8-5E4C-A19D-BBEF9D6C9E97}" dt="2020-11-15T22:27:41.930" v="956" actId="478"/>
          <ac:picMkLst>
            <pc:docMk/>
            <pc:sldMk cId="2296307975" sldId="265"/>
            <ac:picMk id="12" creationId="{F56093F7-7B1F-F141-9976-B64C97E25D88}"/>
          </ac:picMkLst>
        </pc:picChg>
        <pc:picChg chg="add mod">
          <ac:chgData name="Austin Coyne" userId="4458b60a-7774-4954-b837-d48e126bc6f4" providerId="ADAL" clId="{89B84DC2-9AF8-5E4C-A19D-BBEF9D6C9E97}" dt="2020-11-15T22:28:28.171" v="958"/>
          <ac:picMkLst>
            <pc:docMk/>
            <pc:sldMk cId="2296307975" sldId="265"/>
            <ac:picMk id="13" creationId="{93C44A87-E686-D846-8F96-65CDBC0B7066}"/>
          </ac:picMkLst>
        </pc:picChg>
        <pc:picChg chg="add mod">
          <ac:chgData name="Austin Coyne" userId="4458b60a-7774-4954-b837-d48e126bc6f4" providerId="ADAL" clId="{89B84DC2-9AF8-5E4C-A19D-BBEF9D6C9E97}" dt="2020-11-15T22:29:27.093" v="960"/>
          <ac:picMkLst>
            <pc:docMk/>
            <pc:sldMk cId="2296307975" sldId="265"/>
            <ac:picMk id="14" creationId="{65648090-2817-EF43-8C81-7A356982F0DD}"/>
          </ac:picMkLst>
        </pc:picChg>
        <pc:picChg chg="add mod">
          <ac:chgData name="Austin Coyne" userId="4458b60a-7774-4954-b837-d48e126bc6f4" providerId="ADAL" clId="{89B84DC2-9AF8-5E4C-A19D-BBEF9D6C9E97}" dt="2020-11-15T22:31:17.053" v="962"/>
          <ac:picMkLst>
            <pc:docMk/>
            <pc:sldMk cId="2296307975" sldId="265"/>
            <ac:picMk id="15" creationId="{A31114D3-DBF4-FF41-8677-467BD6AB2AB0}"/>
          </ac:picMkLst>
        </pc:picChg>
        <pc:picChg chg="add mod">
          <ac:chgData name="Austin Coyne" userId="4458b60a-7774-4954-b837-d48e126bc6f4" providerId="ADAL" clId="{89B84DC2-9AF8-5E4C-A19D-BBEF9D6C9E97}" dt="2020-11-15T22:32:35.618" v="963"/>
          <ac:picMkLst>
            <pc:docMk/>
            <pc:sldMk cId="2296307975" sldId="265"/>
            <ac:picMk id="16" creationId="{A8C4464D-0022-CF43-B72B-D1588A38134B}"/>
          </ac:picMkLst>
        </pc:picChg>
      </pc:sldChg>
    </pc:docChg>
  </pc:docChgLst>
  <pc:docChgLst>
    <pc:chgData name="Tyson Spencer" userId="dac683f6-12a9-4cee-a96b-80a7038c69b8" providerId="ADAL" clId="{9993C973-09B2-4916-8566-9367C93DBA9C}"/>
    <pc:docChg chg="custSel addSld modSld">
      <pc:chgData name="Tyson Spencer" userId="dac683f6-12a9-4cee-a96b-80a7038c69b8" providerId="ADAL" clId="{9993C973-09B2-4916-8566-9367C93DBA9C}" dt="2020-11-16T04:52:58.835" v="718" actId="20577"/>
      <pc:docMkLst>
        <pc:docMk/>
      </pc:docMkLst>
      <pc:sldChg chg="addSp delSp modSp mod">
        <pc:chgData name="Tyson Spencer" userId="dac683f6-12a9-4cee-a96b-80a7038c69b8" providerId="ADAL" clId="{9993C973-09B2-4916-8566-9367C93DBA9C}" dt="2020-11-16T01:23:28.447" v="5" actId="1076"/>
        <pc:sldMkLst>
          <pc:docMk/>
          <pc:sldMk cId="596118681" sldId="258"/>
        </pc:sldMkLst>
        <pc:spChg chg="del">
          <ac:chgData name="Tyson Spencer" userId="dac683f6-12a9-4cee-a96b-80a7038c69b8" providerId="ADAL" clId="{9993C973-09B2-4916-8566-9367C93DBA9C}" dt="2020-11-16T01:22:10.236" v="0" actId="21"/>
          <ac:spMkLst>
            <pc:docMk/>
            <pc:sldMk cId="596118681" sldId="258"/>
            <ac:spMk id="3" creationId="{52068722-01E9-4985-A4AD-69C284DCAF17}"/>
          </ac:spMkLst>
        </pc:spChg>
        <pc:picChg chg="add mod">
          <ac:chgData name="Tyson Spencer" userId="dac683f6-12a9-4cee-a96b-80a7038c69b8" providerId="ADAL" clId="{9993C973-09B2-4916-8566-9367C93DBA9C}" dt="2020-11-16T01:23:28.447" v="5" actId="1076"/>
          <ac:picMkLst>
            <pc:docMk/>
            <pc:sldMk cId="596118681" sldId="258"/>
            <ac:picMk id="5" creationId="{0E683443-401E-4AAC-A95C-F218543851E5}"/>
          </ac:picMkLst>
        </pc:picChg>
      </pc:sldChg>
      <pc:sldChg chg="addSp delSp modSp mod modTransition delAnim modAnim">
        <pc:chgData name="Tyson Spencer" userId="dac683f6-12a9-4cee-a96b-80a7038c69b8" providerId="ADAL" clId="{9993C973-09B2-4916-8566-9367C93DBA9C}" dt="2020-11-16T03:57:20.590" v="427"/>
        <pc:sldMkLst>
          <pc:docMk/>
          <pc:sldMk cId="3917070714" sldId="259"/>
        </pc:sldMkLst>
        <pc:spChg chg="del mod">
          <ac:chgData name="Tyson Spencer" userId="dac683f6-12a9-4cee-a96b-80a7038c69b8" providerId="ADAL" clId="{9993C973-09B2-4916-8566-9367C93DBA9C}" dt="2020-11-16T01:35:37.227" v="17" actId="21"/>
          <ac:spMkLst>
            <pc:docMk/>
            <pc:sldMk cId="3917070714" sldId="259"/>
            <ac:spMk id="3" creationId="{6F1D1104-A560-4347-B7A2-80FD00EEC4CF}"/>
          </ac:spMkLst>
        </pc:spChg>
        <pc:spChg chg="add mod">
          <ac:chgData name="Tyson Spencer" userId="dac683f6-12a9-4cee-a96b-80a7038c69b8" providerId="ADAL" clId="{9993C973-09B2-4916-8566-9367C93DBA9C}" dt="2020-11-16T01:53:02.626" v="126" actId="14100"/>
          <ac:spMkLst>
            <pc:docMk/>
            <pc:sldMk cId="3917070714" sldId="259"/>
            <ac:spMk id="8" creationId="{C7225C63-5FD3-4D6B-8CC7-169FC734993F}"/>
          </ac:spMkLst>
        </pc:spChg>
        <pc:spChg chg="add mod">
          <ac:chgData name="Tyson Spencer" userId="dac683f6-12a9-4cee-a96b-80a7038c69b8" providerId="ADAL" clId="{9993C973-09B2-4916-8566-9367C93DBA9C}" dt="2020-11-16T03:21:06.874" v="420" actId="20577"/>
          <ac:spMkLst>
            <pc:docMk/>
            <pc:sldMk cId="3917070714" sldId="259"/>
            <ac:spMk id="13" creationId="{3D6A4E49-181A-4D83-8522-E4B4F7E54600}"/>
          </ac:spMkLst>
        </pc:spChg>
        <pc:picChg chg="add del mod">
          <ac:chgData name="Tyson Spencer" userId="dac683f6-12a9-4cee-a96b-80a7038c69b8" providerId="ADAL" clId="{9993C973-09B2-4916-8566-9367C93DBA9C}" dt="2020-11-16T03:04:11.369" v="362" actId="21"/>
          <ac:picMkLst>
            <pc:docMk/>
            <pc:sldMk cId="3917070714" sldId="259"/>
            <ac:picMk id="5" creationId="{C4DB7251-0ACC-4169-866E-4EEDCF29DE22}"/>
          </ac:picMkLst>
        </pc:picChg>
        <pc:picChg chg="add del mod">
          <ac:chgData name="Tyson Spencer" userId="dac683f6-12a9-4cee-a96b-80a7038c69b8" providerId="ADAL" clId="{9993C973-09B2-4916-8566-9367C93DBA9C}" dt="2020-11-16T03:05:10.878" v="368" actId="21"/>
          <ac:picMkLst>
            <pc:docMk/>
            <pc:sldMk cId="3917070714" sldId="259"/>
            <ac:picMk id="7" creationId="{F974FDAE-C9E9-4D32-8A24-A3855CB42718}"/>
          </ac:picMkLst>
        </pc:picChg>
        <pc:picChg chg="add mod">
          <ac:chgData name="Tyson Spencer" userId="dac683f6-12a9-4cee-a96b-80a7038c69b8" providerId="ADAL" clId="{9993C973-09B2-4916-8566-9367C93DBA9C}" dt="2020-11-16T03:04:45.342" v="367" actId="1076"/>
          <ac:picMkLst>
            <pc:docMk/>
            <pc:sldMk cId="3917070714" sldId="259"/>
            <ac:picMk id="10" creationId="{4817C86A-FF0C-423E-A34B-00355E2B5391}"/>
          </ac:picMkLst>
        </pc:picChg>
        <pc:picChg chg="add mod">
          <ac:chgData name="Tyson Spencer" userId="dac683f6-12a9-4cee-a96b-80a7038c69b8" providerId="ADAL" clId="{9993C973-09B2-4916-8566-9367C93DBA9C}" dt="2020-11-16T03:06:05.929" v="374" actId="14100"/>
          <ac:picMkLst>
            <pc:docMk/>
            <pc:sldMk cId="3917070714" sldId="259"/>
            <ac:picMk id="12" creationId="{03B4C777-6E4D-4215-8C3E-CAE0157129F3}"/>
          </ac:picMkLst>
        </pc:picChg>
        <pc:picChg chg="add del mod">
          <ac:chgData name="Tyson Spencer" userId="dac683f6-12a9-4cee-a96b-80a7038c69b8" providerId="ADAL" clId="{9993C973-09B2-4916-8566-9367C93DBA9C}" dt="2020-11-16T03:50:58.535" v="422"/>
          <ac:picMkLst>
            <pc:docMk/>
            <pc:sldMk cId="3917070714" sldId="259"/>
            <ac:picMk id="14" creationId="{BB615A92-6CD2-4A84-9E24-2AA74525EF08}"/>
          </ac:picMkLst>
        </pc:picChg>
        <pc:picChg chg="add del mod">
          <ac:chgData name="Tyson Spencer" userId="dac683f6-12a9-4cee-a96b-80a7038c69b8" providerId="ADAL" clId="{9993C973-09B2-4916-8566-9367C93DBA9C}" dt="2020-11-16T03:51:45.202" v="424"/>
          <ac:picMkLst>
            <pc:docMk/>
            <pc:sldMk cId="3917070714" sldId="259"/>
            <ac:picMk id="15" creationId="{75D761E6-112D-46E0-B480-11A46593EDA5}"/>
          </ac:picMkLst>
        </pc:picChg>
        <pc:picChg chg="add del mod">
          <ac:chgData name="Tyson Spencer" userId="dac683f6-12a9-4cee-a96b-80a7038c69b8" providerId="ADAL" clId="{9993C973-09B2-4916-8566-9367C93DBA9C}" dt="2020-11-16T03:55:20.784" v="426" actId="21"/>
          <ac:picMkLst>
            <pc:docMk/>
            <pc:sldMk cId="3917070714" sldId="259"/>
            <ac:picMk id="16" creationId="{135895F0-2459-4505-94E0-DE9FB533B98B}"/>
          </ac:picMkLst>
        </pc:picChg>
        <pc:picChg chg="add mod">
          <ac:chgData name="Tyson Spencer" userId="dac683f6-12a9-4cee-a96b-80a7038c69b8" providerId="ADAL" clId="{9993C973-09B2-4916-8566-9367C93DBA9C}" dt="2020-11-16T03:57:20.590" v="427"/>
          <ac:picMkLst>
            <pc:docMk/>
            <pc:sldMk cId="3917070714" sldId="259"/>
            <ac:picMk id="17" creationId="{E9707500-3679-4517-985C-EDF3D8DB9168}"/>
          </ac:picMkLst>
        </pc:picChg>
      </pc:sldChg>
      <pc:sldChg chg="addSp delSp modSp mod modTransition modAnim">
        <pc:chgData name="Tyson Spencer" userId="dac683f6-12a9-4cee-a96b-80a7038c69b8" providerId="ADAL" clId="{9993C973-09B2-4916-8566-9367C93DBA9C}" dt="2020-11-16T04:42:57.721" v="472" actId="20577"/>
        <pc:sldMkLst>
          <pc:docMk/>
          <pc:sldMk cId="603430888" sldId="260"/>
        </pc:sldMkLst>
        <pc:spChg chg="mod">
          <ac:chgData name="Tyson Spencer" userId="dac683f6-12a9-4cee-a96b-80a7038c69b8" providerId="ADAL" clId="{9993C973-09B2-4916-8566-9367C93DBA9C}" dt="2020-11-16T04:42:41.226" v="467" actId="20577"/>
          <ac:spMkLst>
            <pc:docMk/>
            <pc:sldMk cId="603430888" sldId="260"/>
            <ac:spMk id="2" creationId="{A02BB271-F2AE-4AFA-A464-766073BE0D56}"/>
          </ac:spMkLst>
        </pc:spChg>
        <pc:spChg chg="mod">
          <ac:chgData name="Tyson Spencer" userId="dac683f6-12a9-4cee-a96b-80a7038c69b8" providerId="ADAL" clId="{9993C973-09B2-4916-8566-9367C93DBA9C}" dt="2020-11-16T04:42:57.721" v="472" actId="20577"/>
          <ac:spMkLst>
            <pc:docMk/>
            <pc:sldMk cId="603430888" sldId="260"/>
            <ac:spMk id="3" creationId="{BA99080B-0540-477C-B67B-9CCF352ED7E1}"/>
          </ac:spMkLst>
        </pc:spChg>
        <pc:spChg chg="add mod">
          <ac:chgData name="Tyson Spencer" userId="dac683f6-12a9-4cee-a96b-80a7038c69b8" providerId="ADAL" clId="{9993C973-09B2-4916-8566-9367C93DBA9C}" dt="2020-11-16T01:52:24.746" v="60" actId="1076"/>
          <ac:spMkLst>
            <pc:docMk/>
            <pc:sldMk cId="603430888" sldId="260"/>
            <ac:spMk id="4" creationId="{34FACBB7-8EED-4242-B9DC-73B6B6F486B0}"/>
          </ac:spMkLst>
        </pc:spChg>
        <pc:picChg chg="add del mod">
          <ac:chgData name="Tyson Spencer" userId="dac683f6-12a9-4cee-a96b-80a7038c69b8" providerId="ADAL" clId="{9993C973-09B2-4916-8566-9367C93DBA9C}" dt="2020-11-16T04:12:29.987" v="429"/>
          <ac:picMkLst>
            <pc:docMk/>
            <pc:sldMk cId="603430888" sldId="260"/>
            <ac:picMk id="5" creationId="{1C803FCE-1BE8-48D6-BA7C-696101E5EEFC}"/>
          </ac:picMkLst>
        </pc:picChg>
        <pc:picChg chg="add del mod">
          <ac:chgData name="Tyson Spencer" userId="dac683f6-12a9-4cee-a96b-80a7038c69b8" providerId="ADAL" clId="{9993C973-09B2-4916-8566-9367C93DBA9C}" dt="2020-11-16T04:17:54.252" v="431"/>
          <ac:picMkLst>
            <pc:docMk/>
            <pc:sldMk cId="603430888" sldId="260"/>
            <ac:picMk id="6" creationId="{151C39AD-3853-4CC0-BD25-6C73965E3388}"/>
          </ac:picMkLst>
        </pc:picChg>
        <pc:picChg chg="add del mod">
          <ac:chgData name="Tyson Spencer" userId="dac683f6-12a9-4cee-a96b-80a7038c69b8" providerId="ADAL" clId="{9993C973-09B2-4916-8566-9367C93DBA9C}" dt="2020-11-16T04:22:21.085" v="433"/>
          <ac:picMkLst>
            <pc:docMk/>
            <pc:sldMk cId="603430888" sldId="260"/>
            <ac:picMk id="7" creationId="{BF6B4381-2034-4676-9C8F-A3D8B52C3A4E}"/>
          </ac:picMkLst>
        </pc:picChg>
        <pc:picChg chg="add del mod">
          <ac:chgData name="Tyson Spencer" userId="dac683f6-12a9-4cee-a96b-80a7038c69b8" providerId="ADAL" clId="{9993C973-09B2-4916-8566-9367C93DBA9C}" dt="2020-11-16T04:25:51.564" v="435"/>
          <ac:picMkLst>
            <pc:docMk/>
            <pc:sldMk cId="603430888" sldId="260"/>
            <ac:picMk id="8" creationId="{9D8ADE84-704D-4F14-9FB1-E1BB98EB5286}"/>
          </ac:picMkLst>
        </pc:picChg>
        <pc:picChg chg="add mod">
          <ac:chgData name="Tyson Spencer" userId="dac683f6-12a9-4cee-a96b-80a7038c69b8" providerId="ADAL" clId="{9993C973-09B2-4916-8566-9367C93DBA9C}" dt="2020-11-16T04:27:18.160" v="436"/>
          <ac:picMkLst>
            <pc:docMk/>
            <pc:sldMk cId="603430888" sldId="260"/>
            <ac:picMk id="9" creationId="{7627FBA4-7EC3-47B4-B4F4-5C3A0A1D5609}"/>
          </ac:picMkLst>
        </pc:picChg>
      </pc:sldChg>
      <pc:sldChg chg="modSp mod">
        <pc:chgData name="Tyson Spencer" userId="dac683f6-12a9-4cee-a96b-80a7038c69b8" providerId="ADAL" clId="{9993C973-09B2-4916-8566-9367C93DBA9C}" dt="2020-11-16T03:17:28.798" v="380" actId="14100"/>
        <pc:sldMkLst>
          <pc:docMk/>
          <pc:sldMk cId="935519879" sldId="264"/>
        </pc:sldMkLst>
        <pc:picChg chg="mod">
          <ac:chgData name="Tyson Spencer" userId="dac683f6-12a9-4cee-a96b-80a7038c69b8" providerId="ADAL" clId="{9993C973-09B2-4916-8566-9367C93DBA9C}" dt="2020-11-16T03:17:28.798" v="380" actId="14100"/>
          <ac:picMkLst>
            <pc:docMk/>
            <pc:sldMk cId="935519879" sldId="264"/>
            <ac:picMk id="5" creationId="{0259F871-C0B8-4D82-B5AB-546725C464A9}"/>
          </ac:picMkLst>
        </pc:picChg>
      </pc:sldChg>
      <pc:sldChg chg="modSp new mod">
        <pc:chgData name="Tyson Spencer" userId="dac683f6-12a9-4cee-a96b-80a7038c69b8" providerId="ADAL" clId="{9993C973-09B2-4916-8566-9367C93DBA9C}" dt="2020-11-16T04:52:58.835" v="718" actId="20577"/>
        <pc:sldMkLst>
          <pc:docMk/>
          <pc:sldMk cId="2148516066" sldId="266"/>
        </pc:sldMkLst>
        <pc:spChg chg="mod">
          <ac:chgData name="Tyson Spencer" userId="dac683f6-12a9-4cee-a96b-80a7038c69b8" providerId="ADAL" clId="{9993C973-09B2-4916-8566-9367C93DBA9C}" dt="2020-11-16T04:40:24.674" v="449" actId="27636"/>
          <ac:spMkLst>
            <pc:docMk/>
            <pc:sldMk cId="2148516066" sldId="266"/>
            <ac:spMk id="2" creationId="{812CFB07-7014-46C6-9E60-A79813B7CAA6}"/>
          </ac:spMkLst>
        </pc:spChg>
        <pc:spChg chg="mod">
          <ac:chgData name="Tyson Spencer" userId="dac683f6-12a9-4cee-a96b-80a7038c69b8" providerId="ADAL" clId="{9993C973-09B2-4916-8566-9367C93DBA9C}" dt="2020-11-16T04:52:58.835" v="718" actId="20577"/>
          <ac:spMkLst>
            <pc:docMk/>
            <pc:sldMk cId="2148516066" sldId="266"/>
            <ac:spMk id="3" creationId="{D06FD0BB-3BE9-4746-A3E6-90A5CEB1E330}"/>
          </ac:spMkLst>
        </pc:spChg>
      </pc:sldChg>
    </pc:docChg>
  </pc:docChgLst>
  <pc:docChgLst>
    <pc:chgData name="Erik M Abraham" userId="S::ema273@nau.edu::1251fb66-4b83-4110-af44-26c17f09f245" providerId="AD" clId="Web-{67C39CA9-3933-4FA9-9420-CF3126BBD0A0}"/>
    <pc:docChg chg="modSld">
      <pc:chgData name="Erik M Abraham" userId="S::ema273@nau.edu::1251fb66-4b83-4110-af44-26c17f09f245" providerId="AD" clId="Web-{67C39CA9-3933-4FA9-9420-CF3126BBD0A0}" dt="2020-11-16T01:52:55.176" v="55"/>
      <pc:docMkLst>
        <pc:docMk/>
      </pc:docMkLst>
      <pc:sldChg chg="addSp delSp modSp">
        <pc:chgData name="Erik M Abraham" userId="S::ema273@nau.edu::1251fb66-4b83-4110-af44-26c17f09f245" providerId="AD" clId="Web-{67C39CA9-3933-4FA9-9420-CF3126BBD0A0}" dt="2020-11-16T01:50:54.935" v="28" actId="1076"/>
        <pc:sldMkLst>
          <pc:docMk/>
          <pc:sldMk cId="109857222" sldId="256"/>
        </pc:sldMkLst>
        <pc:spChg chg="add del">
          <ac:chgData name="Erik M Abraham" userId="S::ema273@nau.edu::1251fb66-4b83-4110-af44-26c17f09f245" providerId="AD" clId="Web-{67C39CA9-3933-4FA9-9420-CF3126BBD0A0}" dt="2020-11-16T01:50:02.792" v="3" actId="1076"/>
          <ac:spMkLst>
            <pc:docMk/>
            <pc:sldMk cId="109857222" sldId="256"/>
            <ac:spMk id="4" creationId="{D3F8F157-1301-45F7-B244-7357F94B8626}"/>
          </ac:spMkLst>
        </pc:spChg>
        <pc:spChg chg="add mod">
          <ac:chgData name="Erik M Abraham" userId="S::ema273@nau.edu::1251fb66-4b83-4110-af44-26c17f09f245" providerId="AD" clId="Web-{67C39CA9-3933-4FA9-9420-CF3126BBD0A0}" dt="2020-11-16T01:50:54.935" v="28" actId="1076"/>
          <ac:spMkLst>
            <pc:docMk/>
            <pc:sldMk cId="109857222" sldId="256"/>
            <ac:spMk id="5" creationId="{D08CF613-D651-400B-A764-C27428DF7E9A}"/>
          </ac:spMkLst>
        </pc:spChg>
      </pc:sldChg>
      <pc:sldChg chg="addSp modSp">
        <pc:chgData name="Erik M Abraham" userId="S::ema273@nau.edu::1251fb66-4b83-4110-af44-26c17f09f245" providerId="AD" clId="Web-{67C39CA9-3933-4FA9-9420-CF3126BBD0A0}" dt="2020-11-16T01:50:48.669" v="27" actId="1076"/>
        <pc:sldMkLst>
          <pc:docMk/>
          <pc:sldMk cId="2554056233" sldId="257"/>
        </pc:sldMkLst>
        <pc:spChg chg="add mod">
          <ac:chgData name="Erik M Abraham" userId="S::ema273@nau.edu::1251fb66-4b83-4110-af44-26c17f09f245" providerId="AD" clId="Web-{67C39CA9-3933-4FA9-9420-CF3126BBD0A0}" dt="2020-11-16T01:50:48.669" v="27" actId="1076"/>
          <ac:spMkLst>
            <pc:docMk/>
            <pc:sldMk cId="2554056233" sldId="257"/>
            <ac:spMk id="4" creationId="{088F7316-18F6-462F-889A-2B956EB57DD6}"/>
          </ac:spMkLst>
        </pc:spChg>
      </pc:sldChg>
      <pc:sldChg chg="addSp modSp">
        <pc:chgData name="Erik M Abraham" userId="S::ema273@nau.edu::1251fb66-4b83-4110-af44-26c17f09f245" providerId="AD" clId="Web-{67C39CA9-3933-4FA9-9420-CF3126BBD0A0}" dt="2020-11-16T01:51:39.985" v="42" actId="1076"/>
        <pc:sldMkLst>
          <pc:docMk/>
          <pc:sldMk cId="596118681" sldId="258"/>
        </pc:sldMkLst>
        <pc:spChg chg="add mod">
          <ac:chgData name="Erik M Abraham" userId="S::ema273@nau.edu::1251fb66-4b83-4110-af44-26c17f09f245" providerId="AD" clId="Web-{67C39CA9-3933-4FA9-9420-CF3126BBD0A0}" dt="2020-11-16T01:51:39.985" v="42" actId="1076"/>
          <ac:spMkLst>
            <pc:docMk/>
            <pc:sldMk cId="596118681" sldId="258"/>
            <ac:spMk id="3" creationId="{C5097954-960D-48AA-AFB7-78F55E2BE49A}"/>
          </ac:spMkLst>
        </pc:spChg>
      </pc:sldChg>
      <pc:sldChg chg="addSp delSp modSp">
        <pc:chgData name="Erik M Abraham" userId="S::ema273@nau.edu::1251fb66-4b83-4110-af44-26c17f09f245" providerId="AD" clId="Web-{67C39CA9-3933-4FA9-9420-CF3126BBD0A0}" dt="2020-11-16T01:52:55.176" v="55"/>
        <pc:sldMkLst>
          <pc:docMk/>
          <pc:sldMk cId="2296307975" sldId="265"/>
        </pc:sldMkLst>
        <pc:spChg chg="add del">
          <ac:chgData name="Erik M Abraham" userId="S::ema273@nau.edu::1251fb66-4b83-4110-af44-26c17f09f245" providerId="AD" clId="Web-{67C39CA9-3933-4FA9-9420-CF3126BBD0A0}" dt="2020-11-16T01:52:55.176" v="55"/>
          <ac:spMkLst>
            <pc:docMk/>
            <pc:sldMk cId="2296307975" sldId="265"/>
            <ac:spMk id="4" creationId="{BDA9E32A-253D-473B-A679-EFC661AFB868}"/>
          </ac:spMkLst>
        </pc:spChg>
        <pc:spChg chg="add mod">
          <ac:chgData name="Erik M Abraham" userId="S::ema273@nau.edu::1251fb66-4b83-4110-af44-26c17f09f245" providerId="AD" clId="Web-{67C39CA9-3933-4FA9-9420-CF3126BBD0A0}" dt="2020-11-16T01:52:22.659" v="54" actId="1076"/>
          <ac:spMkLst>
            <pc:docMk/>
            <pc:sldMk cId="2296307975" sldId="265"/>
            <ac:spMk id="5" creationId="{F3B03CAA-DC80-4948-8419-1A843151CC90}"/>
          </ac:spMkLst>
        </pc:spChg>
      </pc:sldChg>
    </pc:docChg>
  </pc:docChgLst>
  <pc:docChgLst>
    <pc:chgData name="Dylan H Klemp" userId="S::dhk37@nau.edu::581cb559-b149-4b7d-b5ae-15b2b313a4a0" providerId="AD" clId="Web-{E41D2579-1CF5-4464-9D78-28E2B2CDDF59}"/>
    <pc:docChg chg="modSld">
      <pc:chgData name="Dylan H Klemp" userId="S::dhk37@nau.edu::581cb559-b149-4b7d-b5ae-15b2b313a4a0" providerId="AD" clId="Web-{E41D2579-1CF5-4464-9D78-28E2B2CDDF59}" dt="2020-11-15T21:09:36.515" v="82" actId="20577"/>
      <pc:docMkLst>
        <pc:docMk/>
      </pc:docMkLst>
      <pc:sldChg chg="modSp">
        <pc:chgData name="Dylan H Klemp" userId="S::dhk37@nau.edu::581cb559-b149-4b7d-b5ae-15b2b313a4a0" providerId="AD" clId="Web-{E41D2579-1CF5-4464-9D78-28E2B2CDDF59}" dt="2020-11-15T21:09:36.515" v="81" actId="20577"/>
        <pc:sldMkLst>
          <pc:docMk/>
          <pc:sldMk cId="109857222" sldId="256"/>
        </pc:sldMkLst>
        <pc:spChg chg="mod">
          <ac:chgData name="Dylan H Klemp" userId="S::dhk37@nau.edu::581cb559-b149-4b7d-b5ae-15b2b313a4a0" providerId="AD" clId="Web-{E41D2579-1CF5-4464-9D78-28E2B2CDDF59}" dt="2020-11-15T21:09:22.983" v="58" actId="20577"/>
          <ac:spMkLst>
            <pc:docMk/>
            <pc:sldMk cId="109857222" sldId="256"/>
            <ac:spMk id="2" creationId="{00000000-0000-0000-0000-000000000000}"/>
          </ac:spMkLst>
        </pc:spChg>
        <pc:spChg chg="mod">
          <ac:chgData name="Dylan H Klemp" userId="S::dhk37@nau.edu::581cb559-b149-4b7d-b5ae-15b2b313a4a0" providerId="AD" clId="Web-{E41D2579-1CF5-4464-9D78-28E2B2CDDF59}" dt="2020-11-15T21:09:36.515" v="81" actId="20577"/>
          <ac:spMkLst>
            <pc:docMk/>
            <pc:sldMk cId="109857222" sldId="256"/>
            <ac:spMk id="3" creationId="{00000000-0000-0000-0000-000000000000}"/>
          </ac:spMkLst>
        </pc:spChg>
      </pc:sldChg>
    </pc:docChg>
  </pc:docChgLst>
  <pc:docChgLst>
    <pc:chgData name="Austin David Coyne" userId="S::adc366@nau.edu::4458b60a-7774-4954-b837-d48e126bc6f4" providerId="AD" clId="Web-{4CF31900-F62B-4341-A486-3B857C784E5E}"/>
    <pc:docChg chg="modSld">
      <pc:chgData name="Austin David Coyne" userId="S::adc366@nau.edu::4458b60a-7774-4954-b837-d48e126bc6f4" providerId="AD" clId="Web-{4CF31900-F62B-4341-A486-3B857C784E5E}" dt="2020-11-15T21:34:19.802" v="7" actId="20577"/>
      <pc:docMkLst>
        <pc:docMk/>
      </pc:docMkLst>
      <pc:sldChg chg="modSp">
        <pc:chgData name="Austin David Coyne" userId="S::adc366@nau.edu::4458b60a-7774-4954-b837-d48e126bc6f4" providerId="AD" clId="Web-{4CF31900-F62B-4341-A486-3B857C784E5E}" dt="2020-11-15T21:33:48.895" v="0" actId="20577"/>
        <pc:sldMkLst>
          <pc:docMk/>
          <pc:sldMk cId="596118681" sldId="258"/>
        </pc:sldMkLst>
        <pc:spChg chg="mod">
          <ac:chgData name="Austin David Coyne" userId="S::adc366@nau.edu::4458b60a-7774-4954-b837-d48e126bc6f4" providerId="AD" clId="Web-{4CF31900-F62B-4341-A486-3B857C784E5E}" dt="2020-11-15T21:33:48.895" v="0" actId="20577"/>
          <ac:spMkLst>
            <pc:docMk/>
            <pc:sldMk cId="596118681" sldId="258"/>
            <ac:spMk id="2" creationId="{A1EB32BA-E15E-4D75-B9B9-C69D87E910FC}"/>
          </ac:spMkLst>
        </pc:spChg>
      </pc:sldChg>
      <pc:sldChg chg="modSp">
        <pc:chgData name="Austin David Coyne" userId="S::adc366@nau.edu::4458b60a-7774-4954-b837-d48e126bc6f4" providerId="AD" clId="Web-{4CF31900-F62B-4341-A486-3B857C784E5E}" dt="2020-11-15T21:34:04.005" v="3" actId="20577"/>
        <pc:sldMkLst>
          <pc:docMk/>
          <pc:sldMk cId="3917070714" sldId="259"/>
        </pc:sldMkLst>
        <pc:spChg chg="mod">
          <ac:chgData name="Austin David Coyne" userId="S::adc366@nau.edu::4458b60a-7774-4954-b837-d48e126bc6f4" providerId="AD" clId="Web-{4CF31900-F62B-4341-A486-3B857C784E5E}" dt="2020-11-15T21:34:04.005" v="3" actId="20577"/>
          <ac:spMkLst>
            <pc:docMk/>
            <pc:sldMk cId="3917070714" sldId="259"/>
            <ac:spMk id="2" creationId="{925B6D5A-4986-4C20-A8D8-9A08ABD92BA1}"/>
          </ac:spMkLst>
        </pc:spChg>
      </pc:sldChg>
      <pc:sldChg chg="modSp">
        <pc:chgData name="Austin David Coyne" userId="S::adc366@nau.edu::4458b60a-7774-4954-b837-d48e126bc6f4" providerId="AD" clId="Web-{4CF31900-F62B-4341-A486-3B857C784E5E}" dt="2020-11-15T21:34:19.802" v="7" actId="20577"/>
        <pc:sldMkLst>
          <pc:docMk/>
          <pc:sldMk cId="603430888" sldId="260"/>
        </pc:sldMkLst>
        <pc:spChg chg="mod">
          <ac:chgData name="Austin David Coyne" userId="S::adc366@nau.edu::4458b60a-7774-4954-b837-d48e126bc6f4" providerId="AD" clId="Web-{4CF31900-F62B-4341-A486-3B857C784E5E}" dt="2020-11-15T21:34:19.802" v="7" actId="20577"/>
          <ac:spMkLst>
            <pc:docMk/>
            <pc:sldMk cId="603430888" sldId="260"/>
            <ac:spMk id="2" creationId="{A02BB271-F2AE-4AFA-A464-766073BE0D56}"/>
          </ac:spMkLst>
        </pc:spChg>
      </pc:sldChg>
    </pc:docChg>
  </pc:docChgLst>
  <pc:docChgLst>
    <pc:chgData name="Jacob K Cryder" userId="S::jkc262@nau.edu::cecf95a9-8601-4403-850c-18d056546942" providerId="AD" clId="Web-{4E86DA84-1C18-485C-AD53-15A169A14BFB}"/>
    <pc:docChg chg="modSld">
      <pc:chgData name="Jacob K Cryder" userId="S::jkc262@nau.edu::cecf95a9-8601-4403-850c-18d056546942" providerId="AD" clId="Web-{4E86DA84-1C18-485C-AD53-15A169A14BFB}" dt="2020-11-16T02:20:38.680" v="46" actId="1076"/>
      <pc:docMkLst>
        <pc:docMk/>
      </pc:docMkLst>
      <pc:sldChg chg="addSp modSp">
        <pc:chgData name="Jacob K Cryder" userId="S::jkc262@nau.edu::cecf95a9-8601-4403-850c-18d056546942" providerId="AD" clId="Web-{4E86DA84-1C18-485C-AD53-15A169A14BFB}" dt="2020-11-16T02:20:38.680" v="46" actId="1076"/>
        <pc:sldMkLst>
          <pc:docMk/>
          <pc:sldMk cId="935519879" sldId="264"/>
        </pc:sldMkLst>
        <pc:spChg chg="mod">
          <ac:chgData name="Jacob K Cryder" userId="S::jkc262@nau.edu::cecf95a9-8601-4403-850c-18d056546942" providerId="AD" clId="Web-{4E86DA84-1C18-485C-AD53-15A169A14BFB}" dt="2020-11-16T02:20:33.445" v="43" actId="20577"/>
          <ac:spMkLst>
            <pc:docMk/>
            <pc:sldMk cId="935519879" sldId="264"/>
            <ac:spMk id="3" creationId="{724BDE0C-8290-42F2-BDEB-D1CF2CA4D680}"/>
          </ac:spMkLst>
        </pc:spChg>
        <pc:picChg chg="add mod">
          <ac:chgData name="Jacob K Cryder" userId="S::jkc262@nau.edu::cecf95a9-8601-4403-850c-18d056546942" providerId="AD" clId="Web-{4E86DA84-1C18-485C-AD53-15A169A14BFB}" dt="2020-11-16T02:20:38.680" v="46" actId="1076"/>
          <ac:picMkLst>
            <pc:docMk/>
            <pc:sldMk cId="935519879" sldId="264"/>
            <ac:picMk id="5" creationId="{0259F871-C0B8-4D82-B5AB-546725C464A9}"/>
          </ac:picMkLst>
        </pc:picChg>
      </pc:sldChg>
    </pc:docChg>
  </pc:docChgLst>
  <pc:docChgLst>
    <pc:chgData name="Erik" userId="1251fb66-4b83-4110-af44-26c17f09f245" providerId="ADAL" clId="{9A978438-10B2-4120-A378-01170B9E405F}"/>
    <pc:docChg chg="modSld">
      <pc:chgData name="Erik" userId="1251fb66-4b83-4110-af44-26c17f09f245" providerId="ADAL" clId="{9A978438-10B2-4120-A378-01170B9E405F}" dt="2020-11-16T04:14:39.298" v="17" actId="1076"/>
      <pc:docMkLst>
        <pc:docMk/>
      </pc:docMkLst>
      <pc:sldChg chg="addSp modSp modAnim">
        <pc:chgData name="Erik" userId="1251fb66-4b83-4110-af44-26c17f09f245" providerId="ADAL" clId="{9A978438-10B2-4120-A378-01170B9E405F}" dt="2020-11-16T03:29:37.491" v="2" actId="1076"/>
        <pc:sldMkLst>
          <pc:docMk/>
          <pc:sldMk cId="109857222" sldId="256"/>
        </pc:sldMkLst>
        <pc:picChg chg="add mod">
          <ac:chgData name="Erik" userId="1251fb66-4b83-4110-af44-26c17f09f245" providerId="ADAL" clId="{9A978438-10B2-4120-A378-01170B9E405F}" dt="2020-11-16T03:29:37.491" v="2" actId="1076"/>
          <ac:picMkLst>
            <pc:docMk/>
            <pc:sldMk cId="109857222" sldId="256"/>
            <ac:picMk id="8" creationId="{89EEE0FD-70EF-48FA-BACE-3B091D7841E8}"/>
          </ac:picMkLst>
        </pc:picChg>
      </pc:sldChg>
      <pc:sldChg chg="addSp modAnim">
        <pc:chgData name="Erik" userId="1251fb66-4b83-4110-af44-26c17f09f245" providerId="ADAL" clId="{9A978438-10B2-4120-A378-01170B9E405F}" dt="2020-11-16T03:30:06.233" v="3"/>
        <pc:sldMkLst>
          <pc:docMk/>
          <pc:sldMk cId="2554056233" sldId="257"/>
        </pc:sldMkLst>
        <pc:picChg chg="add">
          <ac:chgData name="Erik" userId="1251fb66-4b83-4110-af44-26c17f09f245" providerId="ADAL" clId="{9A978438-10B2-4120-A378-01170B9E405F}" dt="2020-11-16T03:30:06.233" v="3"/>
          <ac:picMkLst>
            <pc:docMk/>
            <pc:sldMk cId="2554056233" sldId="257"/>
            <ac:picMk id="15" creationId="{A7202F30-A81C-4ABA-AFFC-06463554587C}"/>
          </ac:picMkLst>
        </pc:picChg>
      </pc:sldChg>
      <pc:sldChg chg="addSp delSp modSp modTransition modAnim">
        <pc:chgData name="Erik" userId="1251fb66-4b83-4110-af44-26c17f09f245" providerId="ADAL" clId="{9A978438-10B2-4120-A378-01170B9E405F}" dt="2020-11-16T04:14:39.298" v="17" actId="1076"/>
        <pc:sldMkLst>
          <pc:docMk/>
          <pc:sldMk cId="596118681" sldId="258"/>
        </pc:sldMkLst>
        <pc:picChg chg="add del mod">
          <ac:chgData name="Erik" userId="1251fb66-4b83-4110-af44-26c17f09f245" providerId="ADAL" clId="{9A978438-10B2-4120-A378-01170B9E405F}" dt="2020-11-16T03:59:59.378" v="5"/>
          <ac:picMkLst>
            <pc:docMk/>
            <pc:sldMk cId="596118681" sldId="258"/>
            <ac:picMk id="4" creationId="{E2C046CF-996D-46ED-8C36-C97514A4C6AB}"/>
          </ac:picMkLst>
        </pc:picChg>
        <pc:picChg chg="add del mod">
          <ac:chgData name="Erik" userId="1251fb66-4b83-4110-af44-26c17f09f245" providerId="ADAL" clId="{9A978438-10B2-4120-A378-01170B9E405F}" dt="2020-11-16T04:01:56.822" v="7"/>
          <ac:picMkLst>
            <pc:docMk/>
            <pc:sldMk cId="596118681" sldId="258"/>
            <ac:picMk id="6" creationId="{DD592BD8-70DF-4AC7-962B-E700E386FB54}"/>
          </ac:picMkLst>
        </pc:picChg>
        <pc:picChg chg="add del mod">
          <ac:chgData name="Erik" userId="1251fb66-4b83-4110-af44-26c17f09f245" providerId="ADAL" clId="{9A978438-10B2-4120-A378-01170B9E405F}" dt="2020-11-16T04:02:45.821" v="9"/>
          <ac:picMkLst>
            <pc:docMk/>
            <pc:sldMk cId="596118681" sldId="258"/>
            <ac:picMk id="7" creationId="{F40212F8-4C9E-4885-94CE-940F382A9999}"/>
          </ac:picMkLst>
        </pc:picChg>
        <pc:picChg chg="add del mod">
          <ac:chgData name="Erik" userId="1251fb66-4b83-4110-af44-26c17f09f245" providerId="ADAL" clId="{9A978438-10B2-4120-A378-01170B9E405F}" dt="2020-11-16T04:06:04.760" v="11"/>
          <ac:picMkLst>
            <pc:docMk/>
            <pc:sldMk cId="596118681" sldId="258"/>
            <ac:picMk id="8" creationId="{15494AC3-F197-4F93-A689-09267DD350E2}"/>
          </ac:picMkLst>
        </pc:picChg>
        <pc:picChg chg="add del mod">
          <ac:chgData name="Erik" userId="1251fb66-4b83-4110-af44-26c17f09f245" providerId="ADAL" clId="{9A978438-10B2-4120-A378-01170B9E405F}" dt="2020-11-16T04:07:08.109" v="13"/>
          <ac:picMkLst>
            <pc:docMk/>
            <pc:sldMk cId="596118681" sldId="258"/>
            <ac:picMk id="9" creationId="{DE686628-F31E-40C3-A9E6-1C61F3D3D755}"/>
          </ac:picMkLst>
        </pc:picChg>
        <pc:picChg chg="add del mod">
          <ac:chgData name="Erik" userId="1251fb66-4b83-4110-af44-26c17f09f245" providerId="ADAL" clId="{9A978438-10B2-4120-A378-01170B9E405F}" dt="2020-11-16T04:10:23.999" v="15"/>
          <ac:picMkLst>
            <pc:docMk/>
            <pc:sldMk cId="596118681" sldId="258"/>
            <ac:picMk id="10" creationId="{BF20B541-7095-49D7-94C3-B6BBCA31EF80}"/>
          </ac:picMkLst>
        </pc:picChg>
        <pc:picChg chg="add mod">
          <ac:chgData name="Erik" userId="1251fb66-4b83-4110-af44-26c17f09f245" providerId="ADAL" clId="{9A978438-10B2-4120-A378-01170B9E405F}" dt="2020-11-16T04:14:39.298" v="17" actId="1076"/>
          <ac:picMkLst>
            <pc:docMk/>
            <pc:sldMk cId="596118681" sldId="258"/>
            <ac:picMk id="11" creationId="{64B1C499-35FC-4368-8920-1AA5E8F537F7}"/>
          </ac:picMkLst>
        </pc:picChg>
      </pc:sldChg>
    </pc:docChg>
  </pc:docChgLst>
  <pc:docChgLst>
    <pc:chgData name="suliman hussien alsinan" userId="7008f3a5-58f2-4928-8cf9-6a32e04c24f3" providerId="ADAL" clId="{DEAA9462-75A4-4FC2-994E-6DB6E3FA476A}"/>
    <pc:docChg chg="undo custSel modSld">
      <pc:chgData name="suliman hussien alsinan" userId="7008f3a5-58f2-4928-8cf9-6a32e04c24f3" providerId="ADAL" clId="{DEAA9462-75A4-4FC2-994E-6DB6E3FA476A}" dt="2020-11-16T04:29:59.356" v="783" actId="1592"/>
      <pc:docMkLst>
        <pc:docMk/>
      </pc:docMkLst>
      <pc:sldChg chg="addSp delSp modSp modTransition delAnim modAnim">
        <pc:chgData name="suliman hussien alsinan" userId="7008f3a5-58f2-4928-8cf9-6a32e04c24f3" providerId="ADAL" clId="{DEAA9462-75A4-4FC2-994E-6DB6E3FA476A}" dt="2020-11-16T03:10:07.312" v="781" actId="1076"/>
        <pc:sldMkLst>
          <pc:docMk/>
          <pc:sldMk cId="2271655351" sldId="263"/>
        </pc:sldMkLst>
        <pc:spChg chg="mod">
          <ac:chgData name="suliman hussien alsinan" userId="7008f3a5-58f2-4928-8cf9-6a32e04c24f3" providerId="ADAL" clId="{DEAA9462-75A4-4FC2-994E-6DB6E3FA476A}" dt="2020-11-16T03:09:17.632" v="780" actId="6549"/>
          <ac:spMkLst>
            <pc:docMk/>
            <pc:sldMk cId="2271655351" sldId="263"/>
            <ac:spMk id="3" creationId="{9CD4A3F3-C345-4ADD-81F3-FF2E5AB26C4B}"/>
          </ac:spMkLst>
        </pc:spChg>
        <pc:spChg chg="add mod">
          <ac:chgData name="suliman hussien alsinan" userId="7008f3a5-58f2-4928-8cf9-6a32e04c24f3" providerId="ADAL" clId="{DEAA9462-75A4-4FC2-994E-6DB6E3FA476A}" dt="2020-11-16T01:52:20.632" v="377" actId="20577"/>
          <ac:spMkLst>
            <pc:docMk/>
            <pc:sldMk cId="2271655351" sldId="263"/>
            <ac:spMk id="4" creationId="{826F3ABE-CFDA-4469-980B-E7B51C2D40B5}"/>
          </ac:spMkLst>
        </pc:spChg>
        <pc:picChg chg="add del mod">
          <ac:chgData name="suliman hussien alsinan" userId="7008f3a5-58f2-4928-8cf9-6a32e04c24f3" providerId="ADAL" clId="{DEAA9462-75A4-4FC2-994E-6DB6E3FA476A}" dt="2020-11-16T02:39:14.526" v="400"/>
          <ac:picMkLst>
            <pc:docMk/>
            <pc:sldMk cId="2271655351" sldId="263"/>
            <ac:picMk id="5" creationId="{DE8E274D-625D-4AA8-BF26-03E99E343C55}"/>
          </ac:picMkLst>
        </pc:picChg>
        <pc:picChg chg="add del mod">
          <ac:chgData name="suliman hussien alsinan" userId="7008f3a5-58f2-4928-8cf9-6a32e04c24f3" providerId="ADAL" clId="{DEAA9462-75A4-4FC2-994E-6DB6E3FA476A}" dt="2020-11-16T02:39:27.527" v="402"/>
          <ac:picMkLst>
            <pc:docMk/>
            <pc:sldMk cId="2271655351" sldId="263"/>
            <ac:picMk id="6" creationId="{FEB98F30-2F9D-4672-8317-5E03F21574C4}"/>
          </ac:picMkLst>
        </pc:picChg>
        <pc:picChg chg="add del mod">
          <ac:chgData name="suliman hussien alsinan" userId="7008f3a5-58f2-4928-8cf9-6a32e04c24f3" providerId="ADAL" clId="{DEAA9462-75A4-4FC2-994E-6DB6E3FA476A}" dt="2020-11-16T02:40:10.218" v="404"/>
          <ac:picMkLst>
            <pc:docMk/>
            <pc:sldMk cId="2271655351" sldId="263"/>
            <ac:picMk id="7" creationId="{57CFCD6B-F564-49EA-9EE5-6599E61192B3}"/>
          </ac:picMkLst>
        </pc:picChg>
        <pc:picChg chg="add del mod">
          <ac:chgData name="suliman hussien alsinan" userId="7008f3a5-58f2-4928-8cf9-6a32e04c24f3" providerId="ADAL" clId="{DEAA9462-75A4-4FC2-994E-6DB6E3FA476A}" dt="2020-11-16T02:40:47.137" v="406"/>
          <ac:picMkLst>
            <pc:docMk/>
            <pc:sldMk cId="2271655351" sldId="263"/>
            <ac:picMk id="8" creationId="{6D7A608E-E16E-475A-B029-604D649E0E6C}"/>
          </ac:picMkLst>
        </pc:picChg>
        <pc:picChg chg="add del mod">
          <ac:chgData name="suliman hussien alsinan" userId="7008f3a5-58f2-4928-8cf9-6a32e04c24f3" providerId="ADAL" clId="{DEAA9462-75A4-4FC2-994E-6DB6E3FA476A}" dt="2020-11-16T02:41:13.801" v="408"/>
          <ac:picMkLst>
            <pc:docMk/>
            <pc:sldMk cId="2271655351" sldId="263"/>
            <ac:picMk id="9" creationId="{32996B61-3E5D-40FF-8023-D1A0CC58585D}"/>
          </ac:picMkLst>
        </pc:picChg>
        <pc:picChg chg="add del mod">
          <ac:chgData name="suliman hussien alsinan" userId="7008f3a5-58f2-4928-8cf9-6a32e04c24f3" providerId="ADAL" clId="{DEAA9462-75A4-4FC2-994E-6DB6E3FA476A}" dt="2020-11-16T02:41:27.872" v="410"/>
          <ac:picMkLst>
            <pc:docMk/>
            <pc:sldMk cId="2271655351" sldId="263"/>
            <ac:picMk id="10" creationId="{998E0764-DCB7-43A9-8B76-8793CD808527}"/>
          </ac:picMkLst>
        </pc:picChg>
        <pc:picChg chg="add del mod">
          <ac:chgData name="suliman hussien alsinan" userId="7008f3a5-58f2-4928-8cf9-6a32e04c24f3" providerId="ADAL" clId="{DEAA9462-75A4-4FC2-994E-6DB6E3FA476A}" dt="2020-11-16T02:41:39.100" v="412"/>
          <ac:picMkLst>
            <pc:docMk/>
            <pc:sldMk cId="2271655351" sldId="263"/>
            <ac:picMk id="11" creationId="{97A8FDB4-4C89-4324-A2BB-CC1793F35AE3}"/>
          </ac:picMkLst>
        </pc:picChg>
        <pc:picChg chg="add del mod">
          <ac:chgData name="suliman hussien alsinan" userId="7008f3a5-58f2-4928-8cf9-6a32e04c24f3" providerId="ADAL" clId="{DEAA9462-75A4-4FC2-994E-6DB6E3FA476A}" dt="2020-11-16T02:42:05.730" v="414"/>
          <ac:picMkLst>
            <pc:docMk/>
            <pc:sldMk cId="2271655351" sldId="263"/>
            <ac:picMk id="12" creationId="{9A9900CC-5BD0-4A7F-9645-D81C255DBCAA}"/>
          </ac:picMkLst>
        </pc:picChg>
        <pc:picChg chg="add del mod">
          <ac:chgData name="suliman hussien alsinan" userId="7008f3a5-58f2-4928-8cf9-6a32e04c24f3" providerId="ADAL" clId="{DEAA9462-75A4-4FC2-994E-6DB6E3FA476A}" dt="2020-11-16T02:42:14.682" v="416"/>
          <ac:picMkLst>
            <pc:docMk/>
            <pc:sldMk cId="2271655351" sldId="263"/>
            <ac:picMk id="13" creationId="{ED069D24-33C7-4E5E-B2CB-F7B3AF0AA330}"/>
          </ac:picMkLst>
        </pc:picChg>
        <pc:picChg chg="add del mod">
          <ac:chgData name="suliman hussien alsinan" userId="7008f3a5-58f2-4928-8cf9-6a32e04c24f3" providerId="ADAL" clId="{DEAA9462-75A4-4FC2-994E-6DB6E3FA476A}" dt="2020-11-16T02:42:35.033" v="418"/>
          <ac:picMkLst>
            <pc:docMk/>
            <pc:sldMk cId="2271655351" sldId="263"/>
            <ac:picMk id="14" creationId="{113333C6-C156-4E89-A40A-453726D36EFD}"/>
          </ac:picMkLst>
        </pc:picChg>
        <pc:picChg chg="add del mod">
          <ac:chgData name="suliman hussien alsinan" userId="7008f3a5-58f2-4928-8cf9-6a32e04c24f3" providerId="ADAL" clId="{DEAA9462-75A4-4FC2-994E-6DB6E3FA476A}" dt="2020-11-16T02:43:01.895" v="420"/>
          <ac:picMkLst>
            <pc:docMk/>
            <pc:sldMk cId="2271655351" sldId="263"/>
            <ac:picMk id="15" creationId="{4B74D479-8BDF-44B9-8441-44E8E0ABE64E}"/>
          </ac:picMkLst>
        </pc:picChg>
        <pc:picChg chg="add del mod">
          <ac:chgData name="suliman hussien alsinan" userId="7008f3a5-58f2-4928-8cf9-6a32e04c24f3" providerId="ADAL" clId="{DEAA9462-75A4-4FC2-994E-6DB6E3FA476A}" dt="2020-11-16T02:44:14.560" v="422"/>
          <ac:picMkLst>
            <pc:docMk/>
            <pc:sldMk cId="2271655351" sldId="263"/>
            <ac:picMk id="16" creationId="{C238DB2E-B0FA-41BF-B6CD-1E8B2D4A4850}"/>
          </ac:picMkLst>
        </pc:picChg>
        <pc:picChg chg="add del mod">
          <ac:chgData name="suliman hussien alsinan" userId="7008f3a5-58f2-4928-8cf9-6a32e04c24f3" providerId="ADAL" clId="{DEAA9462-75A4-4FC2-994E-6DB6E3FA476A}" dt="2020-11-16T02:44:31.093" v="424"/>
          <ac:picMkLst>
            <pc:docMk/>
            <pc:sldMk cId="2271655351" sldId="263"/>
            <ac:picMk id="17" creationId="{0C72BB8F-FDC1-4425-BC40-AE16A269A4CF}"/>
          </ac:picMkLst>
        </pc:picChg>
        <pc:picChg chg="add del mod">
          <ac:chgData name="suliman hussien alsinan" userId="7008f3a5-58f2-4928-8cf9-6a32e04c24f3" providerId="ADAL" clId="{DEAA9462-75A4-4FC2-994E-6DB6E3FA476A}" dt="2020-11-16T02:45:16.771" v="426"/>
          <ac:picMkLst>
            <pc:docMk/>
            <pc:sldMk cId="2271655351" sldId="263"/>
            <ac:picMk id="18" creationId="{1CC959D3-E97F-4169-B63D-448035FBAC2D}"/>
          </ac:picMkLst>
        </pc:picChg>
        <pc:picChg chg="add del mod">
          <ac:chgData name="suliman hussien alsinan" userId="7008f3a5-58f2-4928-8cf9-6a32e04c24f3" providerId="ADAL" clId="{DEAA9462-75A4-4FC2-994E-6DB6E3FA476A}" dt="2020-11-16T02:45:29.836" v="428"/>
          <ac:picMkLst>
            <pc:docMk/>
            <pc:sldMk cId="2271655351" sldId="263"/>
            <ac:picMk id="19" creationId="{B8788DCC-9061-4685-8FA8-3D966E6C3DB4}"/>
          </ac:picMkLst>
        </pc:picChg>
        <pc:picChg chg="add del mod">
          <ac:chgData name="suliman hussien alsinan" userId="7008f3a5-58f2-4928-8cf9-6a32e04c24f3" providerId="ADAL" clId="{DEAA9462-75A4-4FC2-994E-6DB6E3FA476A}" dt="2020-11-16T02:45:58.665" v="430"/>
          <ac:picMkLst>
            <pc:docMk/>
            <pc:sldMk cId="2271655351" sldId="263"/>
            <ac:picMk id="20" creationId="{B92D5F99-7E79-4323-872E-5F88BF740493}"/>
          </ac:picMkLst>
        </pc:picChg>
        <pc:picChg chg="add del mod">
          <ac:chgData name="suliman hussien alsinan" userId="7008f3a5-58f2-4928-8cf9-6a32e04c24f3" providerId="ADAL" clId="{DEAA9462-75A4-4FC2-994E-6DB6E3FA476A}" dt="2020-11-16T02:46:42.602" v="438" actId="478"/>
          <ac:picMkLst>
            <pc:docMk/>
            <pc:sldMk cId="2271655351" sldId="263"/>
            <ac:picMk id="21" creationId="{0FCAD767-2D43-481E-AEB0-02F512BB6DA3}"/>
          </ac:picMkLst>
        </pc:picChg>
        <pc:picChg chg="add del mod">
          <ac:chgData name="suliman hussien alsinan" userId="7008f3a5-58f2-4928-8cf9-6a32e04c24f3" providerId="ADAL" clId="{DEAA9462-75A4-4FC2-994E-6DB6E3FA476A}" dt="2020-11-16T02:48:38.689" v="547"/>
          <ac:picMkLst>
            <pc:docMk/>
            <pc:sldMk cId="2271655351" sldId="263"/>
            <ac:picMk id="22" creationId="{16350402-2315-4053-9767-0F6DE16CACC5}"/>
          </ac:picMkLst>
        </pc:picChg>
        <pc:picChg chg="add del mod">
          <ac:chgData name="suliman hussien alsinan" userId="7008f3a5-58f2-4928-8cf9-6a32e04c24f3" providerId="ADAL" clId="{DEAA9462-75A4-4FC2-994E-6DB6E3FA476A}" dt="2020-11-16T02:50:41.463" v="651"/>
          <ac:picMkLst>
            <pc:docMk/>
            <pc:sldMk cId="2271655351" sldId="263"/>
            <ac:picMk id="23" creationId="{4A651CC9-1CC2-45F8-853F-778CF76DC19B}"/>
          </ac:picMkLst>
        </pc:picChg>
        <pc:picChg chg="add del mod">
          <ac:chgData name="suliman hussien alsinan" userId="7008f3a5-58f2-4928-8cf9-6a32e04c24f3" providerId="ADAL" clId="{DEAA9462-75A4-4FC2-994E-6DB6E3FA476A}" dt="2020-11-16T02:51:05.797" v="653"/>
          <ac:picMkLst>
            <pc:docMk/>
            <pc:sldMk cId="2271655351" sldId="263"/>
            <ac:picMk id="24" creationId="{53F34130-D825-4C3C-A61E-FD1C146990DD}"/>
          </ac:picMkLst>
        </pc:picChg>
        <pc:picChg chg="add del mod">
          <ac:chgData name="suliman hussien alsinan" userId="7008f3a5-58f2-4928-8cf9-6a32e04c24f3" providerId="ADAL" clId="{DEAA9462-75A4-4FC2-994E-6DB6E3FA476A}" dt="2020-11-16T02:51:16.359" v="655"/>
          <ac:picMkLst>
            <pc:docMk/>
            <pc:sldMk cId="2271655351" sldId="263"/>
            <ac:picMk id="25" creationId="{8F372244-2EBB-4307-9C8F-774DEF55A7EF}"/>
          </ac:picMkLst>
        </pc:picChg>
        <pc:picChg chg="add del mod">
          <ac:chgData name="suliman hussien alsinan" userId="7008f3a5-58f2-4928-8cf9-6a32e04c24f3" providerId="ADAL" clId="{DEAA9462-75A4-4FC2-994E-6DB6E3FA476A}" dt="2020-11-16T02:51:37.064" v="657"/>
          <ac:picMkLst>
            <pc:docMk/>
            <pc:sldMk cId="2271655351" sldId="263"/>
            <ac:picMk id="26" creationId="{EF366D31-B0CF-421E-B914-8247CABC7D42}"/>
          </ac:picMkLst>
        </pc:picChg>
        <pc:picChg chg="add del mod">
          <ac:chgData name="suliman hussien alsinan" userId="7008f3a5-58f2-4928-8cf9-6a32e04c24f3" providerId="ADAL" clId="{DEAA9462-75A4-4FC2-994E-6DB6E3FA476A}" dt="2020-11-16T02:51:51.729" v="659"/>
          <ac:picMkLst>
            <pc:docMk/>
            <pc:sldMk cId="2271655351" sldId="263"/>
            <ac:picMk id="27" creationId="{A02D9101-AAE2-4231-9D7A-AF275B7CD543}"/>
          </ac:picMkLst>
        </pc:picChg>
        <pc:picChg chg="add del mod">
          <ac:chgData name="suliman hussien alsinan" userId="7008f3a5-58f2-4928-8cf9-6a32e04c24f3" providerId="ADAL" clId="{DEAA9462-75A4-4FC2-994E-6DB6E3FA476A}" dt="2020-11-16T02:52:59.356" v="670"/>
          <ac:picMkLst>
            <pc:docMk/>
            <pc:sldMk cId="2271655351" sldId="263"/>
            <ac:picMk id="28" creationId="{E781F036-1A27-4EDE-8168-B14B86B97BCF}"/>
          </ac:picMkLst>
        </pc:picChg>
        <pc:picChg chg="add del mod">
          <ac:chgData name="suliman hussien alsinan" userId="7008f3a5-58f2-4928-8cf9-6a32e04c24f3" providerId="ADAL" clId="{DEAA9462-75A4-4FC2-994E-6DB6E3FA476A}" dt="2020-11-16T02:53:20.154" v="672"/>
          <ac:picMkLst>
            <pc:docMk/>
            <pc:sldMk cId="2271655351" sldId="263"/>
            <ac:picMk id="29" creationId="{8025500F-7F8D-4F27-8EAF-096972FC5C1D}"/>
          </ac:picMkLst>
        </pc:picChg>
        <pc:picChg chg="add del mod">
          <ac:chgData name="suliman hussien alsinan" userId="7008f3a5-58f2-4928-8cf9-6a32e04c24f3" providerId="ADAL" clId="{DEAA9462-75A4-4FC2-994E-6DB6E3FA476A}" dt="2020-11-16T02:53:40.156" v="674"/>
          <ac:picMkLst>
            <pc:docMk/>
            <pc:sldMk cId="2271655351" sldId="263"/>
            <ac:picMk id="30" creationId="{6C3CCBD7-8F52-4712-9898-F4B54AD827D7}"/>
          </ac:picMkLst>
        </pc:picChg>
        <pc:picChg chg="add del mod">
          <ac:chgData name="suliman hussien alsinan" userId="7008f3a5-58f2-4928-8cf9-6a32e04c24f3" providerId="ADAL" clId="{DEAA9462-75A4-4FC2-994E-6DB6E3FA476A}" dt="2020-11-16T02:54:14.139" v="676"/>
          <ac:picMkLst>
            <pc:docMk/>
            <pc:sldMk cId="2271655351" sldId="263"/>
            <ac:picMk id="31" creationId="{7BDAFF3B-BA72-4E68-B80C-8F6FEC9FCA9F}"/>
          </ac:picMkLst>
        </pc:picChg>
        <pc:picChg chg="add del mod">
          <ac:chgData name="suliman hussien alsinan" userId="7008f3a5-58f2-4928-8cf9-6a32e04c24f3" providerId="ADAL" clId="{DEAA9462-75A4-4FC2-994E-6DB6E3FA476A}" dt="2020-11-16T02:55:07.597" v="678"/>
          <ac:picMkLst>
            <pc:docMk/>
            <pc:sldMk cId="2271655351" sldId="263"/>
            <ac:picMk id="32" creationId="{18C52F28-CE14-44C9-87A7-7B5F85218E54}"/>
          </ac:picMkLst>
        </pc:picChg>
        <pc:picChg chg="add del mod">
          <ac:chgData name="suliman hussien alsinan" userId="7008f3a5-58f2-4928-8cf9-6a32e04c24f3" providerId="ADAL" clId="{DEAA9462-75A4-4FC2-994E-6DB6E3FA476A}" dt="2020-11-16T02:55:45.991" v="680"/>
          <ac:picMkLst>
            <pc:docMk/>
            <pc:sldMk cId="2271655351" sldId="263"/>
            <ac:picMk id="33" creationId="{6133176F-B729-459D-A073-FF9D7E6175BE}"/>
          </ac:picMkLst>
        </pc:picChg>
        <pc:picChg chg="add del mod">
          <ac:chgData name="suliman hussien alsinan" userId="7008f3a5-58f2-4928-8cf9-6a32e04c24f3" providerId="ADAL" clId="{DEAA9462-75A4-4FC2-994E-6DB6E3FA476A}" dt="2020-11-16T02:56:19.723" v="682"/>
          <ac:picMkLst>
            <pc:docMk/>
            <pc:sldMk cId="2271655351" sldId="263"/>
            <ac:picMk id="34" creationId="{A72A6D36-A49B-4EFD-BE2A-C46C9B3960EB}"/>
          </ac:picMkLst>
        </pc:picChg>
        <pc:picChg chg="add del mod">
          <ac:chgData name="suliman hussien alsinan" userId="7008f3a5-58f2-4928-8cf9-6a32e04c24f3" providerId="ADAL" clId="{DEAA9462-75A4-4FC2-994E-6DB6E3FA476A}" dt="2020-11-16T02:57:23.987" v="710"/>
          <ac:picMkLst>
            <pc:docMk/>
            <pc:sldMk cId="2271655351" sldId="263"/>
            <ac:picMk id="35" creationId="{7F8B954C-01F4-45F7-BE27-9ED5CC43CFB7}"/>
          </ac:picMkLst>
        </pc:picChg>
        <pc:picChg chg="add del mod">
          <ac:chgData name="suliman hussien alsinan" userId="7008f3a5-58f2-4928-8cf9-6a32e04c24f3" providerId="ADAL" clId="{DEAA9462-75A4-4FC2-994E-6DB6E3FA476A}" dt="2020-11-16T02:57:40.920" v="712"/>
          <ac:picMkLst>
            <pc:docMk/>
            <pc:sldMk cId="2271655351" sldId="263"/>
            <ac:picMk id="36" creationId="{EAEA04E0-6E53-4F07-84E0-676C046BD200}"/>
          </ac:picMkLst>
        </pc:picChg>
        <pc:picChg chg="add del mod">
          <ac:chgData name="suliman hussien alsinan" userId="7008f3a5-58f2-4928-8cf9-6a32e04c24f3" providerId="ADAL" clId="{DEAA9462-75A4-4FC2-994E-6DB6E3FA476A}" dt="2020-11-16T02:58:44.104" v="714"/>
          <ac:picMkLst>
            <pc:docMk/>
            <pc:sldMk cId="2271655351" sldId="263"/>
            <ac:picMk id="37" creationId="{2F06B1FF-950F-4A70-8716-15B20913E4DA}"/>
          </ac:picMkLst>
        </pc:picChg>
        <pc:picChg chg="add del mod">
          <ac:chgData name="suliman hussien alsinan" userId="7008f3a5-58f2-4928-8cf9-6a32e04c24f3" providerId="ADAL" clId="{DEAA9462-75A4-4FC2-994E-6DB6E3FA476A}" dt="2020-11-16T02:59:04.636" v="716"/>
          <ac:picMkLst>
            <pc:docMk/>
            <pc:sldMk cId="2271655351" sldId="263"/>
            <ac:picMk id="38" creationId="{8BD6D014-A72F-471B-A275-C2E3474882F7}"/>
          </ac:picMkLst>
        </pc:picChg>
        <pc:picChg chg="add del mod">
          <ac:chgData name="suliman hussien alsinan" userId="7008f3a5-58f2-4928-8cf9-6a32e04c24f3" providerId="ADAL" clId="{DEAA9462-75A4-4FC2-994E-6DB6E3FA476A}" dt="2020-11-16T02:59:14.234" v="718"/>
          <ac:picMkLst>
            <pc:docMk/>
            <pc:sldMk cId="2271655351" sldId="263"/>
            <ac:picMk id="39" creationId="{175DA143-B039-42FC-99F7-90F3CFF14526}"/>
          </ac:picMkLst>
        </pc:picChg>
        <pc:picChg chg="add del mod">
          <ac:chgData name="suliman hussien alsinan" userId="7008f3a5-58f2-4928-8cf9-6a32e04c24f3" providerId="ADAL" clId="{DEAA9462-75A4-4FC2-994E-6DB6E3FA476A}" dt="2020-11-16T02:59:40.234" v="720"/>
          <ac:picMkLst>
            <pc:docMk/>
            <pc:sldMk cId="2271655351" sldId="263"/>
            <ac:picMk id="40" creationId="{F9D5FF24-0B54-4EA4-A63F-C06FA6CA47B2}"/>
          </ac:picMkLst>
        </pc:picChg>
        <pc:picChg chg="add del mod">
          <ac:chgData name="suliman hussien alsinan" userId="7008f3a5-58f2-4928-8cf9-6a32e04c24f3" providerId="ADAL" clId="{DEAA9462-75A4-4FC2-994E-6DB6E3FA476A}" dt="2020-11-16T02:59:50.031" v="722"/>
          <ac:picMkLst>
            <pc:docMk/>
            <pc:sldMk cId="2271655351" sldId="263"/>
            <ac:picMk id="41" creationId="{B782D12F-0D4C-4ACB-8EEC-C5A7EDCC82D3}"/>
          </ac:picMkLst>
        </pc:picChg>
        <pc:picChg chg="add del mod">
          <ac:chgData name="suliman hussien alsinan" userId="7008f3a5-58f2-4928-8cf9-6a32e04c24f3" providerId="ADAL" clId="{DEAA9462-75A4-4FC2-994E-6DB6E3FA476A}" dt="2020-11-16T03:00:15.712" v="724"/>
          <ac:picMkLst>
            <pc:docMk/>
            <pc:sldMk cId="2271655351" sldId="263"/>
            <ac:picMk id="42" creationId="{88A65A6C-8226-466C-BCE8-570A7C234D01}"/>
          </ac:picMkLst>
        </pc:picChg>
        <pc:picChg chg="add del mod">
          <ac:chgData name="suliman hussien alsinan" userId="7008f3a5-58f2-4928-8cf9-6a32e04c24f3" providerId="ADAL" clId="{DEAA9462-75A4-4FC2-994E-6DB6E3FA476A}" dt="2020-11-16T03:00:59.993" v="726"/>
          <ac:picMkLst>
            <pc:docMk/>
            <pc:sldMk cId="2271655351" sldId="263"/>
            <ac:picMk id="43" creationId="{FFE5D0B2-74A5-4DFD-8CF4-2C834F3EA773}"/>
          </ac:picMkLst>
        </pc:picChg>
        <pc:picChg chg="add del mod">
          <ac:chgData name="suliman hussien alsinan" userId="7008f3a5-58f2-4928-8cf9-6a32e04c24f3" providerId="ADAL" clId="{DEAA9462-75A4-4FC2-994E-6DB6E3FA476A}" dt="2020-11-16T03:01:12.228" v="728"/>
          <ac:picMkLst>
            <pc:docMk/>
            <pc:sldMk cId="2271655351" sldId="263"/>
            <ac:picMk id="44" creationId="{3C9FB405-6283-4347-ACDF-B798C05CD4E4}"/>
          </ac:picMkLst>
        </pc:picChg>
        <pc:picChg chg="add del mod">
          <ac:chgData name="suliman hussien alsinan" userId="7008f3a5-58f2-4928-8cf9-6a32e04c24f3" providerId="ADAL" clId="{DEAA9462-75A4-4FC2-994E-6DB6E3FA476A}" dt="2020-11-16T03:01:44.626" v="730"/>
          <ac:picMkLst>
            <pc:docMk/>
            <pc:sldMk cId="2271655351" sldId="263"/>
            <ac:picMk id="45" creationId="{B5080E0F-FE81-45FC-9224-FC981CC18053}"/>
          </ac:picMkLst>
        </pc:picChg>
        <pc:picChg chg="add del mod">
          <ac:chgData name="suliman hussien alsinan" userId="7008f3a5-58f2-4928-8cf9-6a32e04c24f3" providerId="ADAL" clId="{DEAA9462-75A4-4FC2-994E-6DB6E3FA476A}" dt="2020-11-16T03:02:06.690" v="732"/>
          <ac:picMkLst>
            <pc:docMk/>
            <pc:sldMk cId="2271655351" sldId="263"/>
            <ac:picMk id="46" creationId="{116141DA-5A89-451B-A0B8-EC1986327C71}"/>
          </ac:picMkLst>
        </pc:picChg>
        <pc:picChg chg="add del mod">
          <ac:chgData name="suliman hussien alsinan" userId="7008f3a5-58f2-4928-8cf9-6a32e04c24f3" providerId="ADAL" clId="{DEAA9462-75A4-4FC2-994E-6DB6E3FA476A}" dt="2020-11-16T03:02:39.854" v="734"/>
          <ac:picMkLst>
            <pc:docMk/>
            <pc:sldMk cId="2271655351" sldId="263"/>
            <ac:picMk id="47" creationId="{90E759B7-354C-4C24-9ADA-A7F34D20218E}"/>
          </ac:picMkLst>
        </pc:picChg>
        <pc:picChg chg="add mod">
          <ac:chgData name="suliman hussien alsinan" userId="7008f3a5-58f2-4928-8cf9-6a32e04c24f3" providerId="ADAL" clId="{DEAA9462-75A4-4FC2-994E-6DB6E3FA476A}" dt="2020-11-16T03:10:07.312" v="781" actId="1076"/>
          <ac:picMkLst>
            <pc:docMk/>
            <pc:sldMk cId="2271655351" sldId="263"/>
            <ac:picMk id="48" creationId="{823DB5E1-D7B1-48AE-BC08-2B1912BF977E}"/>
          </ac:picMkLst>
        </pc:picChg>
      </pc:sldChg>
      <pc:sldChg chg="addSp modSp">
        <pc:chgData name="suliman hussien alsinan" userId="7008f3a5-58f2-4928-8cf9-6a32e04c24f3" providerId="ADAL" clId="{DEAA9462-75A4-4FC2-994E-6DB6E3FA476A}" dt="2020-11-16T02:45:52.112" v="429"/>
        <pc:sldMkLst>
          <pc:docMk/>
          <pc:sldMk cId="935519879" sldId="264"/>
        </pc:sldMkLst>
        <pc:spChg chg="add mod">
          <ac:chgData name="suliman hussien alsinan" userId="7008f3a5-58f2-4928-8cf9-6a32e04c24f3" providerId="ADAL" clId="{DEAA9462-75A4-4FC2-994E-6DB6E3FA476A}" dt="2020-11-16T01:53:07.208" v="396" actId="1076"/>
          <ac:spMkLst>
            <pc:docMk/>
            <pc:sldMk cId="935519879" sldId="264"/>
            <ac:spMk id="4" creationId="{26D6C5D3-2B21-4BAA-BEC1-DDF8E58E07E2}"/>
          </ac:spMkLst>
        </pc:spChg>
        <pc:picChg chg="add mod">
          <ac:chgData name="suliman hussien alsinan" userId="7008f3a5-58f2-4928-8cf9-6a32e04c24f3" providerId="ADAL" clId="{DEAA9462-75A4-4FC2-994E-6DB6E3FA476A}" dt="2020-11-16T02:45:52.112" v="429"/>
          <ac:picMkLst>
            <pc:docMk/>
            <pc:sldMk cId="935519879" sldId="264"/>
            <ac:picMk id="6" creationId="{FBC7E7AF-7658-405A-BAEB-BFD0DF625776}"/>
          </ac:picMkLst>
        </pc:picChg>
      </pc:sldChg>
      <pc:sldChg chg="addSp delSp modSp addCm delCm">
        <pc:chgData name="suliman hussien alsinan" userId="7008f3a5-58f2-4928-8cf9-6a32e04c24f3" providerId="ADAL" clId="{DEAA9462-75A4-4FC2-994E-6DB6E3FA476A}" dt="2020-11-16T04:29:59.356" v="783" actId="1592"/>
        <pc:sldMkLst>
          <pc:docMk/>
          <pc:sldMk cId="2296307975" sldId="265"/>
        </pc:sldMkLst>
        <pc:picChg chg="add mod">
          <ac:chgData name="suliman hussien alsinan" userId="7008f3a5-58f2-4928-8cf9-6a32e04c24f3" providerId="ADAL" clId="{DEAA9462-75A4-4FC2-994E-6DB6E3FA476A}" dt="2020-11-16T02:45:52.112" v="429"/>
          <ac:picMkLst>
            <pc:docMk/>
            <pc:sldMk cId="2296307975" sldId="265"/>
            <ac:picMk id="6" creationId="{E1DDAAEB-6077-479E-A3DD-DA6BA079F279}"/>
          </ac:picMkLst>
        </pc:picChg>
        <pc:picChg chg="del">
          <ac:chgData name="suliman hussien alsinan" userId="7008f3a5-58f2-4928-8cf9-6a32e04c24f3" providerId="ADAL" clId="{DEAA9462-75A4-4FC2-994E-6DB6E3FA476A}" dt="2020-11-16T02:45:52.112" v="429"/>
          <ac:picMkLst>
            <pc:docMk/>
            <pc:sldMk cId="2296307975" sldId="265"/>
            <ac:picMk id="16" creationId="{A8C4464D-0022-CF43-B72B-D1588A38134B}"/>
          </ac:picMkLst>
        </pc:picChg>
      </pc:sldChg>
    </pc:docChg>
  </pc:docChgLst>
  <pc:docChgLst>
    <pc:chgData name="Erik M Abraham" userId="S::ema273@nau.edu::1251fb66-4b83-4110-af44-26c17f09f245" providerId="AD" clId="Web-{9CBDAC12-3050-4F0F-8D34-661D0540EF52}"/>
    <pc:docChg chg="modSld">
      <pc:chgData name="Erik M Abraham" userId="S::ema273@nau.edu::1251fb66-4b83-4110-af44-26c17f09f245" providerId="AD" clId="Web-{9CBDAC12-3050-4F0F-8D34-661D0540EF52}" dt="2020-11-16T01:46:59.953" v="3" actId="20577"/>
      <pc:docMkLst>
        <pc:docMk/>
      </pc:docMkLst>
      <pc:sldChg chg="modSp">
        <pc:chgData name="Erik M Abraham" userId="S::ema273@nau.edu::1251fb66-4b83-4110-af44-26c17f09f245" providerId="AD" clId="Web-{9CBDAC12-3050-4F0F-8D34-661D0540EF52}" dt="2020-11-16T01:46:59.953" v="2" actId="20577"/>
        <pc:sldMkLst>
          <pc:docMk/>
          <pc:sldMk cId="2271655351" sldId="263"/>
        </pc:sldMkLst>
        <pc:spChg chg="mod">
          <ac:chgData name="Erik M Abraham" userId="S::ema273@nau.edu::1251fb66-4b83-4110-af44-26c17f09f245" providerId="AD" clId="Web-{9CBDAC12-3050-4F0F-8D34-661D0540EF52}" dt="2020-11-16T01:46:59.953" v="2" actId="20577"/>
          <ac:spMkLst>
            <pc:docMk/>
            <pc:sldMk cId="2271655351" sldId="263"/>
            <ac:spMk id="3" creationId="{9CD4A3F3-C345-4ADD-81F3-FF2E5AB26C4B}"/>
          </ac:spMkLst>
        </pc:spChg>
      </pc:sldChg>
    </pc:docChg>
  </pc:docChgLst>
  <pc:docChgLst>
    <pc:chgData name="Austin David Coyne" userId="S::adc366@nau.edu::4458b60a-7774-4954-b837-d48e126bc6f4" providerId="AD" clId="Web-{66CBADB9-8530-408B-BFCB-9DA213D750A6}"/>
    <pc:docChg chg="modSld">
      <pc:chgData name="Austin David Coyne" userId="S::adc366@nau.edu::4458b60a-7774-4954-b837-d48e126bc6f4" providerId="AD" clId="Web-{66CBADB9-8530-408B-BFCB-9DA213D750A6}" dt="2020-11-16T04:57:04.395" v="3" actId="1076"/>
      <pc:docMkLst>
        <pc:docMk/>
      </pc:docMkLst>
      <pc:sldChg chg="addSp delSp modSp mod setBg">
        <pc:chgData name="Austin David Coyne" userId="S::adc366@nau.edu::4458b60a-7774-4954-b837-d48e126bc6f4" providerId="AD" clId="Web-{66CBADB9-8530-408B-BFCB-9DA213D750A6}" dt="2020-11-16T04:57:04.395" v="3" actId="1076"/>
        <pc:sldMkLst>
          <pc:docMk/>
          <pc:sldMk cId="2296307975" sldId="265"/>
        </pc:sldMkLst>
        <pc:spChg chg="mod">
          <ac:chgData name="Austin David Coyne" userId="S::adc366@nau.edu::4458b60a-7774-4954-b837-d48e126bc6f4" providerId="AD" clId="Web-{66CBADB9-8530-408B-BFCB-9DA213D750A6}" dt="2020-11-16T04:56:53.160" v="2"/>
          <ac:spMkLst>
            <pc:docMk/>
            <pc:sldMk cId="2296307975" sldId="265"/>
            <ac:spMk id="2" creationId="{1FF21C7B-25EF-4050-92C8-31E3776280E0}"/>
          </ac:spMkLst>
        </pc:spChg>
        <pc:spChg chg="mod">
          <ac:chgData name="Austin David Coyne" userId="S::adc366@nau.edu::4458b60a-7774-4954-b837-d48e126bc6f4" providerId="AD" clId="Web-{66CBADB9-8530-408B-BFCB-9DA213D750A6}" dt="2020-11-16T04:57:04.395" v="3" actId="1076"/>
          <ac:spMkLst>
            <pc:docMk/>
            <pc:sldMk cId="2296307975" sldId="265"/>
            <ac:spMk id="3" creationId="{856E8422-14BD-41D1-B62A-8D15478C4795}"/>
          </ac:spMkLst>
        </pc:spChg>
        <pc:spChg chg="mod ord">
          <ac:chgData name="Austin David Coyne" userId="S::adc366@nau.edu::4458b60a-7774-4954-b837-d48e126bc6f4" providerId="AD" clId="Web-{66CBADB9-8530-408B-BFCB-9DA213D750A6}" dt="2020-11-16T04:56:53.160" v="2"/>
          <ac:spMkLst>
            <pc:docMk/>
            <pc:sldMk cId="2296307975" sldId="265"/>
            <ac:spMk id="5" creationId="{F3B03CAA-DC80-4948-8419-1A843151CC90}"/>
          </ac:spMkLst>
        </pc:spChg>
        <pc:spChg chg="add del">
          <ac:chgData name="Austin David Coyne" userId="S::adc366@nau.edu::4458b60a-7774-4954-b837-d48e126bc6f4" providerId="AD" clId="Web-{66CBADB9-8530-408B-BFCB-9DA213D750A6}" dt="2020-11-16T04:56:53.160" v="1"/>
          <ac:spMkLst>
            <pc:docMk/>
            <pc:sldMk cId="2296307975" sldId="265"/>
            <ac:spMk id="17" creationId="{31AF5A33-5C3E-4B00-B636-470C37CD0793}"/>
          </ac:spMkLst>
        </pc:spChg>
        <pc:spChg chg="add del">
          <ac:chgData name="Austin David Coyne" userId="S::adc366@nau.edu::4458b60a-7774-4954-b837-d48e126bc6f4" providerId="AD" clId="Web-{66CBADB9-8530-408B-BFCB-9DA213D750A6}" dt="2020-11-16T04:56:53.160" v="1"/>
          <ac:spMkLst>
            <pc:docMk/>
            <pc:sldMk cId="2296307975" sldId="265"/>
            <ac:spMk id="18" creationId="{BD4BEF6F-1F5D-425B-B942-CE0EC90D3760}"/>
          </ac:spMkLst>
        </pc:spChg>
        <pc:spChg chg="add del">
          <ac:chgData name="Austin David Coyne" userId="S::adc366@nau.edu::4458b60a-7774-4954-b837-d48e126bc6f4" providerId="AD" clId="Web-{66CBADB9-8530-408B-BFCB-9DA213D750A6}" dt="2020-11-16T04:56:53.160" v="1"/>
          <ac:spMkLst>
            <pc:docMk/>
            <pc:sldMk cId="2296307975" sldId="265"/>
            <ac:spMk id="19" creationId="{1D4F4279-6CB8-4935-B70E-47B0D4BF7E33}"/>
          </ac:spMkLst>
        </pc:spChg>
        <pc:spChg chg="add del">
          <ac:chgData name="Austin David Coyne" userId="S::adc366@nau.edu::4458b60a-7774-4954-b837-d48e126bc6f4" providerId="AD" clId="Web-{66CBADB9-8530-408B-BFCB-9DA213D750A6}" dt="2020-11-16T04:56:53.160" v="1"/>
          <ac:spMkLst>
            <pc:docMk/>
            <pc:sldMk cId="2296307975" sldId="265"/>
            <ac:spMk id="20" creationId="{17D310E3-BA9A-4243-B504-0D1F6220659B}"/>
          </ac:spMkLst>
        </pc:spChg>
        <pc:spChg chg="add del">
          <ac:chgData name="Austin David Coyne" userId="S::adc366@nau.edu::4458b60a-7774-4954-b837-d48e126bc6f4" providerId="AD" clId="Web-{66CBADB9-8530-408B-BFCB-9DA213D750A6}" dt="2020-11-16T04:56:53.160" v="1"/>
          <ac:spMkLst>
            <pc:docMk/>
            <pc:sldMk cId="2296307975" sldId="265"/>
            <ac:spMk id="22" creationId="{E866FCBB-59B5-4CDF-BEE6-633824440939}"/>
          </ac:spMkLst>
        </pc:spChg>
        <pc:spChg chg="add del">
          <ac:chgData name="Austin David Coyne" userId="S::adc366@nau.edu::4458b60a-7774-4954-b837-d48e126bc6f4" providerId="AD" clId="Web-{66CBADB9-8530-408B-BFCB-9DA213D750A6}" dt="2020-11-16T04:56:53.160" v="1"/>
          <ac:spMkLst>
            <pc:docMk/>
            <pc:sldMk cId="2296307975" sldId="265"/>
            <ac:spMk id="24" creationId="{6AC675E8-14B6-40FA-B3B3-C1E2E39D26EC}"/>
          </ac:spMkLst>
        </pc:spChg>
        <pc:spChg chg="add">
          <ac:chgData name="Austin David Coyne" userId="S::adc366@nau.edu::4458b60a-7774-4954-b837-d48e126bc6f4" providerId="AD" clId="Web-{66CBADB9-8530-408B-BFCB-9DA213D750A6}" dt="2020-11-16T04:56:53.160" v="2"/>
          <ac:spMkLst>
            <pc:docMk/>
            <pc:sldMk cId="2296307975" sldId="265"/>
            <ac:spMk id="25" creationId="{3BCB5F6A-9EB0-40B0-9D13-3023E9A20508}"/>
          </ac:spMkLst>
        </pc:spChg>
        <pc:spChg chg="add del">
          <ac:chgData name="Austin David Coyne" userId="S::adc366@nau.edu::4458b60a-7774-4954-b837-d48e126bc6f4" providerId="AD" clId="Web-{66CBADB9-8530-408B-BFCB-9DA213D750A6}" dt="2020-11-16T04:56:53.160" v="1"/>
          <ac:spMkLst>
            <pc:docMk/>
            <pc:sldMk cId="2296307975" sldId="265"/>
            <ac:spMk id="26" creationId="{56989EBF-8722-45B6-80BA-3B62833E4F59}"/>
          </ac:spMkLst>
        </pc:spChg>
        <pc:spChg chg="add del">
          <ac:chgData name="Austin David Coyne" userId="S::adc366@nau.edu::4458b60a-7774-4954-b837-d48e126bc6f4" providerId="AD" clId="Web-{66CBADB9-8530-408B-BFCB-9DA213D750A6}" dt="2020-11-16T04:56:53.160" v="1"/>
          <ac:spMkLst>
            <pc:docMk/>
            <pc:sldMk cId="2296307975" sldId="265"/>
            <ac:spMk id="28" creationId="{7C9F3575-4D35-4C55-93E6-A0BB647C5A1F}"/>
          </ac:spMkLst>
        </pc:spChg>
        <pc:spChg chg="add del">
          <ac:chgData name="Austin David Coyne" userId="S::adc366@nau.edu::4458b60a-7774-4954-b837-d48e126bc6f4" providerId="AD" clId="Web-{66CBADB9-8530-408B-BFCB-9DA213D750A6}" dt="2020-11-16T04:56:53.160" v="1"/>
          <ac:spMkLst>
            <pc:docMk/>
            <pc:sldMk cId="2296307975" sldId="265"/>
            <ac:spMk id="30" creationId="{868C8FD7-A917-4543-8961-F5EB09C27570}"/>
          </ac:spMkLst>
        </pc:spChg>
        <pc:picChg chg="mod ord">
          <ac:chgData name="Austin David Coyne" userId="S::adc366@nau.edu::4458b60a-7774-4954-b837-d48e126bc6f4" providerId="AD" clId="Web-{66CBADB9-8530-408B-BFCB-9DA213D750A6}" dt="2020-11-16T04:56:53.160" v="2"/>
          <ac:picMkLst>
            <pc:docMk/>
            <pc:sldMk cId="2296307975" sldId="265"/>
            <ac:picMk id="4" creationId="{659717EB-3D3B-424E-AE7B-DD02A3C44598}"/>
          </ac:picMkLst>
        </pc:picChg>
        <pc:cxnChg chg="add del">
          <ac:chgData name="Austin David Coyne" userId="S::adc366@nau.edu::4458b60a-7774-4954-b837-d48e126bc6f4" providerId="AD" clId="Web-{66CBADB9-8530-408B-BFCB-9DA213D750A6}" dt="2020-11-16T04:56:53.160" v="1"/>
          <ac:cxnSpMkLst>
            <pc:docMk/>
            <pc:sldMk cId="2296307975" sldId="265"/>
            <ac:cxnSpMk id="21" creationId="{126709FF-BC45-4BDA-88FE-6727BCBD9750}"/>
          </ac:cxnSpMkLst>
        </pc:cxnChg>
        <pc:cxnChg chg="add del">
          <ac:chgData name="Austin David Coyne" userId="S::adc366@nau.edu::4458b60a-7774-4954-b837-d48e126bc6f4" providerId="AD" clId="Web-{66CBADB9-8530-408B-BFCB-9DA213D750A6}" dt="2020-11-16T04:56:53.160" v="1"/>
          <ac:cxnSpMkLst>
            <pc:docMk/>
            <pc:sldMk cId="2296307975" sldId="265"/>
            <ac:cxnSpMk id="23" creationId="{43B53C46-807E-496A-8ACD-66372ECA6533}"/>
          </ac:cxnSpMkLst>
        </pc:cxnChg>
      </pc:sldChg>
    </pc:docChg>
  </pc:docChgLst>
  <pc:docChgLst>
    <pc:chgData name="Dylan H Klemp" userId="S::dhk37@nau.edu::581cb559-b149-4b7d-b5ae-15b2b313a4a0" providerId="AD" clId="Web-{465C4191-4427-402D-811A-AC29A9874296}"/>
    <pc:docChg chg="modSld">
      <pc:chgData name="Dylan H Klemp" userId="S::dhk37@nau.edu::581cb559-b149-4b7d-b5ae-15b2b313a4a0" providerId="AD" clId="Web-{465C4191-4427-402D-811A-AC29A9874296}" dt="2020-11-16T01:16:08.534" v="554" actId="20577"/>
      <pc:docMkLst>
        <pc:docMk/>
      </pc:docMkLst>
      <pc:sldChg chg="addSp modSp mod modClrScheme chgLayout">
        <pc:chgData name="Dylan H Klemp" userId="S::dhk37@nau.edu::581cb559-b149-4b7d-b5ae-15b2b313a4a0" providerId="AD" clId="Web-{465C4191-4427-402D-811A-AC29A9874296}" dt="2020-11-16T01:16:08.534" v="553" actId="20577"/>
        <pc:sldMkLst>
          <pc:docMk/>
          <pc:sldMk cId="1765753189" sldId="261"/>
        </pc:sldMkLst>
        <pc:spChg chg="mod ord">
          <ac:chgData name="Dylan H Klemp" userId="S::dhk37@nau.edu::581cb559-b149-4b7d-b5ae-15b2b313a4a0" providerId="AD" clId="Web-{465C4191-4427-402D-811A-AC29A9874296}" dt="2020-11-16T01:03:54.250" v="0" actId="20577"/>
          <ac:spMkLst>
            <pc:docMk/>
            <pc:sldMk cId="1765753189" sldId="261"/>
            <ac:spMk id="2" creationId="{8914BB04-D257-4730-9CDB-BB968CA23791}"/>
          </ac:spMkLst>
        </pc:spChg>
        <pc:spChg chg="mod ord">
          <ac:chgData name="Dylan H Klemp" userId="S::dhk37@nau.edu::581cb559-b149-4b7d-b5ae-15b2b313a4a0" providerId="AD" clId="Web-{465C4191-4427-402D-811A-AC29A9874296}" dt="2020-11-16T01:15:24.423" v="480" actId="20577"/>
          <ac:spMkLst>
            <pc:docMk/>
            <pc:sldMk cId="1765753189" sldId="261"/>
            <ac:spMk id="3" creationId="{DC1976F8-69A2-46C5-A90A-2EC94F1D4F63}"/>
          </ac:spMkLst>
        </pc:spChg>
        <pc:spChg chg="add mod ord">
          <ac:chgData name="Dylan H Klemp" userId="S::dhk37@nau.edu::581cb559-b149-4b7d-b5ae-15b2b313a4a0" providerId="AD" clId="Web-{465C4191-4427-402D-811A-AC29A9874296}" dt="2020-11-16T01:04:03.454" v="13" actId="20577"/>
          <ac:spMkLst>
            <pc:docMk/>
            <pc:sldMk cId="1765753189" sldId="261"/>
            <ac:spMk id="4" creationId="{534A4188-B970-4461-AF73-06E42944905A}"/>
          </ac:spMkLst>
        </pc:spChg>
        <pc:spChg chg="add mod ord">
          <ac:chgData name="Dylan H Klemp" userId="S::dhk37@nau.edu::581cb559-b149-4b7d-b5ae-15b2b313a4a0" providerId="AD" clId="Web-{465C4191-4427-402D-811A-AC29A9874296}" dt="2020-11-16T01:04:12.720" v="24" actId="20577"/>
          <ac:spMkLst>
            <pc:docMk/>
            <pc:sldMk cId="1765753189" sldId="261"/>
            <ac:spMk id="5" creationId="{464706EC-03B2-4C36-9A88-426CEEA4C4B9}"/>
          </ac:spMkLst>
        </pc:spChg>
        <pc:spChg chg="add mod ord">
          <ac:chgData name="Dylan H Klemp" userId="S::dhk37@nau.edu::581cb559-b149-4b7d-b5ae-15b2b313a4a0" providerId="AD" clId="Web-{465C4191-4427-402D-811A-AC29A9874296}" dt="2020-11-16T01:16:08.534" v="553" actId="20577"/>
          <ac:spMkLst>
            <pc:docMk/>
            <pc:sldMk cId="1765753189" sldId="261"/>
            <ac:spMk id="6" creationId="{D83D952B-E8A3-4EDD-86F0-5319C9649446}"/>
          </ac:spMkLst>
        </pc:spChg>
      </pc:sldChg>
    </pc:docChg>
  </pc:docChgLst>
  <pc:docChgLst>
    <pc:chgData name="Austin David Coyne" userId="S::adc366@nau.edu::4458b60a-7774-4954-b837-d48e126bc6f4" providerId="AD" clId="Web-{F191BFB4-E53F-4360-AE0B-6EA0DE2A4086}"/>
    <pc:docChg chg="modSld addMainMaster delMainMaster">
      <pc:chgData name="Austin David Coyne" userId="S::adc366@nau.edu::4458b60a-7774-4954-b837-d48e126bc6f4" providerId="AD" clId="Web-{F191BFB4-E53F-4360-AE0B-6EA0DE2A4086}" dt="2020-11-15T21:18:51.092" v="1"/>
      <pc:docMkLst>
        <pc:docMk/>
      </pc:docMkLst>
      <pc:sldChg chg="modSp mod modClrScheme chgLayout">
        <pc:chgData name="Austin David Coyne" userId="S::adc366@nau.edu::4458b60a-7774-4954-b837-d48e126bc6f4" providerId="AD" clId="Web-{F191BFB4-E53F-4360-AE0B-6EA0DE2A4086}" dt="2020-11-15T21:18:51.092" v="1"/>
        <pc:sldMkLst>
          <pc:docMk/>
          <pc:sldMk cId="109857222" sldId="256"/>
        </pc:sldMkLst>
        <pc:spChg chg="mod ord">
          <ac:chgData name="Austin David Coyne" userId="S::adc366@nau.edu::4458b60a-7774-4954-b837-d48e126bc6f4" providerId="AD" clId="Web-{F191BFB4-E53F-4360-AE0B-6EA0DE2A4086}" dt="2020-11-15T21:18:51.092" v="1"/>
          <ac:spMkLst>
            <pc:docMk/>
            <pc:sldMk cId="109857222" sldId="256"/>
            <ac:spMk id="2" creationId="{00000000-0000-0000-0000-000000000000}"/>
          </ac:spMkLst>
        </pc:spChg>
        <pc:spChg chg="mod ord">
          <ac:chgData name="Austin David Coyne" userId="S::adc366@nau.edu::4458b60a-7774-4954-b837-d48e126bc6f4" providerId="AD" clId="Web-{F191BFB4-E53F-4360-AE0B-6EA0DE2A4086}" dt="2020-11-15T21:18:51.092" v="1"/>
          <ac:spMkLst>
            <pc:docMk/>
            <pc:sldMk cId="109857222" sldId="256"/>
            <ac:spMk id="3" creationId="{00000000-0000-0000-0000-000000000000}"/>
          </ac:spMkLst>
        </pc:spChg>
      </pc:sldChg>
      <pc:sldChg chg="modSp mod modClrScheme chgLayout">
        <pc:chgData name="Austin David Coyne" userId="S::adc366@nau.edu::4458b60a-7774-4954-b837-d48e126bc6f4" providerId="AD" clId="Web-{F191BFB4-E53F-4360-AE0B-6EA0DE2A4086}" dt="2020-11-15T21:18:51.092" v="1"/>
        <pc:sldMkLst>
          <pc:docMk/>
          <pc:sldMk cId="2554056233" sldId="257"/>
        </pc:sldMkLst>
        <pc:spChg chg="mod ord">
          <ac:chgData name="Austin David Coyne" userId="S::adc366@nau.edu::4458b60a-7774-4954-b837-d48e126bc6f4" providerId="AD" clId="Web-{F191BFB4-E53F-4360-AE0B-6EA0DE2A4086}" dt="2020-11-15T21:18:51.092" v="1"/>
          <ac:spMkLst>
            <pc:docMk/>
            <pc:sldMk cId="2554056233" sldId="257"/>
            <ac:spMk id="2" creationId="{83C68D70-D366-434D-AC57-A9A4E874A54E}"/>
          </ac:spMkLst>
        </pc:spChg>
        <pc:spChg chg="mod ord">
          <ac:chgData name="Austin David Coyne" userId="S::adc366@nau.edu::4458b60a-7774-4954-b837-d48e126bc6f4" providerId="AD" clId="Web-{F191BFB4-E53F-4360-AE0B-6EA0DE2A4086}" dt="2020-11-15T21:18:51.092" v="1"/>
          <ac:spMkLst>
            <pc:docMk/>
            <pc:sldMk cId="2554056233" sldId="257"/>
            <ac:spMk id="3" creationId="{4C5640F8-D81C-49DE-B9DE-7994D6A53821}"/>
          </ac:spMkLst>
        </pc:spChg>
      </pc:sldChg>
      <pc:sldChg chg="modSp mod modClrScheme chgLayout">
        <pc:chgData name="Austin David Coyne" userId="S::adc366@nau.edu::4458b60a-7774-4954-b837-d48e126bc6f4" providerId="AD" clId="Web-{F191BFB4-E53F-4360-AE0B-6EA0DE2A4086}" dt="2020-11-15T21:18:51.092" v="1"/>
        <pc:sldMkLst>
          <pc:docMk/>
          <pc:sldMk cId="596118681" sldId="258"/>
        </pc:sldMkLst>
        <pc:spChg chg="mod ord">
          <ac:chgData name="Austin David Coyne" userId="S::adc366@nau.edu::4458b60a-7774-4954-b837-d48e126bc6f4" providerId="AD" clId="Web-{F191BFB4-E53F-4360-AE0B-6EA0DE2A4086}" dt="2020-11-15T21:18:51.092" v="1"/>
          <ac:spMkLst>
            <pc:docMk/>
            <pc:sldMk cId="596118681" sldId="258"/>
            <ac:spMk id="2" creationId="{A1EB32BA-E15E-4D75-B9B9-C69D87E910FC}"/>
          </ac:spMkLst>
        </pc:spChg>
        <pc:spChg chg="mod ord">
          <ac:chgData name="Austin David Coyne" userId="S::adc366@nau.edu::4458b60a-7774-4954-b837-d48e126bc6f4" providerId="AD" clId="Web-{F191BFB4-E53F-4360-AE0B-6EA0DE2A4086}" dt="2020-11-15T21:18:51.092" v="1"/>
          <ac:spMkLst>
            <pc:docMk/>
            <pc:sldMk cId="596118681" sldId="258"/>
            <ac:spMk id="3" creationId="{52068722-01E9-4985-A4AD-69C284DCAF17}"/>
          </ac:spMkLst>
        </pc:spChg>
      </pc:sldChg>
      <pc:sldChg chg="modSp mod modClrScheme chgLayout">
        <pc:chgData name="Austin David Coyne" userId="S::adc366@nau.edu::4458b60a-7774-4954-b837-d48e126bc6f4" providerId="AD" clId="Web-{F191BFB4-E53F-4360-AE0B-6EA0DE2A4086}" dt="2020-11-15T21:18:51.092" v="1"/>
        <pc:sldMkLst>
          <pc:docMk/>
          <pc:sldMk cId="3917070714" sldId="259"/>
        </pc:sldMkLst>
        <pc:spChg chg="mod ord">
          <ac:chgData name="Austin David Coyne" userId="S::adc366@nau.edu::4458b60a-7774-4954-b837-d48e126bc6f4" providerId="AD" clId="Web-{F191BFB4-E53F-4360-AE0B-6EA0DE2A4086}" dt="2020-11-15T21:18:51.092" v="1"/>
          <ac:spMkLst>
            <pc:docMk/>
            <pc:sldMk cId="3917070714" sldId="259"/>
            <ac:spMk id="2" creationId="{925B6D5A-4986-4C20-A8D8-9A08ABD92BA1}"/>
          </ac:spMkLst>
        </pc:spChg>
        <pc:spChg chg="mod ord">
          <ac:chgData name="Austin David Coyne" userId="S::adc366@nau.edu::4458b60a-7774-4954-b837-d48e126bc6f4" providerId="AD" clId="Web-{F191BFB4-E53F-4360-AE0B-6EA0DE2A4086}" dt="2020-11-15T21:18:51.092" v="1"/>
          <ac:spMkLst>
            <pc:docMk/>
            <pc:sldMk cId="3917070714" sldId="259"/>
            <ac:spMk id="3" creationId="{6F1D1104-A560-4347-B7A2-80FD00EEC4CF}"/>
          </ac:spMkLst>
        </pc:spChg>
      </pc:sldChg>
      <pc:sldChg chg="modSp mod modClrScheme chgLayout">
        <pc:chgData name="Austin David Coyne" userId="S::adc366@nau.edu::4458b60a-7774-4954-b837-d48e126bc6f4" providerId="AD" clId="Web-{F191BFB4-E53F-4360-AE0B-6EA0DE2A4086}" dt="2020-11-15T21:18:51.092" v="1"/>
        <pc:sldMkLst>
          <pc:docMk/>
          <pc:sldMk cId="603430888" sldId="260"/>
        </pc:sldMkLst>
        <pc:spChg chg="mod ord">
          <ac:chgData name="Austin David Coyne" userId="S::adc366@nau.edu::4458b60a-7774-4954-b837-d48e126bc6f4" providerId="AD" clId="Web-{F191BFB4-E53F-4360-AE0B-6EA0DE2A4086}" dt="2020-11-15T21:18:51.092" v="1"/>
          <ac:spMkLst>
            <pc:docMk/>
            <pc:sldMk cId="603430888" sldId="260"/>
            <ac:spMk id="2" creationId="{A02BB271-F2AE-4AFA-A464-766073BE0D56}"/>
          </ac:spMkLst>
        </pc:spChg>
        <pc:spChg chg="mod ord">
          <ac:chgData name="Austin David Coyne" userId="S::adc366@nau.edu::4458b60a-7774-4954-b837-d48e126bc6f4" providerId="AD" clId="Web-{F191BFB4-E53F-4360-AE0B-6EA0DE2A4086}" dt="2020-11-15T21:18:51.092" v="1"/>
          <ac:spMkLst>
            <pc:docMk/>
            <pc:sldMk cId="603430888" sldId="260"/>
            <ac:spMk id="3" creationId="{BA99080B-0540-477C-B67B-9CCF352ED7E1}"/>
          </ac:spMkLst>
        </pc:spChg>
      </pc:sldChg>
      <pc:sldMasterChg chg="add del addSldLayout delSldLayout">
        <pc:chgData name="Austin David Coyne" userId="S::adc366@nau.edu::4458b60a-7774-4954-b837-d48e126bc6f4" providerId="AD" clId="Web-{F191BFB4-E53F-4360-AE0B-6EA0DE2A4086}" dt="2020-11-15T21:18:51.092" v="1"/>
        <pc:sldMasterMkLst>
          <pc:docMk/>
          <pc:sldMasterMk cId="4268976988" sldId="2147483702"/>
        </pc:sldMasterMkLst>
        <pc:sldLayoutChg chg="add del">
          <pc:chgData name="Austin David Coyne" userId="S::adc366@nau.edu::4458b60a-7774-4954-b837-d48e126bc6f4" providerId="AD" clId="Web-{F191BFB4-E53F-4360-AE0B-6EA0DE2A4086}" dt="2020-11-15T21:18:51.092" v="1"/>
          <pc:sldLayoutMkLst>
            <pc:docMk/>
            <pc:sldMasterMk cId="4268976988" sldId="2147483702"/>
            <pc:sldLayoutMk cId="1534834015" sldId="2147483703"/>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2111111502" sldId="2147483704"/>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546627958" sldId="2147483705"/>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3638730051" sldId="2147483706"/>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1173745453" sldId="2147483707"/>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1783874182" sldId="2147483708"/>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2098892541" sldId="2147483709"/>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3257123819" sldId="2147483710"/>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3499241634" sldId="2147483711"/>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3239194289" sldId="2147483712"/>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2650085977" sldId="2147483713"/>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3488519367" sldId="2147483714"/>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3697256557" sldId="2147483715"/>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1881265970" sldId="2147483716"/>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2481642239" sldId="2147483717"/>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3180452746" sldId="2147483718"/>
          </pc:sldLayoutMkLst>
        </pc:sldLayoutChg>
        <pc:sldLayoutChg chg="add del">
          <pc:chgData name="Austin David Coyne" userId="S::adc366@nau.edu::4458b60a-7774-4954-b837-d48e126bc6f4" providerId="AD" clId="Web-{F191BFB4-E53F-4360-AE0B-6EA0DE2A4086}" dt="2020-11-15T21:18:51.092" v="1"/>
          <pc:sldLayoutMkLst>
            <pc:docMk/>
            <pc:sldMasterMk cId="4268976988" sldId="2147483702"/>
            <pc:sldLayoutMk cId="2405482587" sldId="2147483719"/>
          </pc:sldLayoutMkLst>
        </pc:sldLayoutChg>
      </pc:sldMasterChg>
      <pc:sldMasterChg chg="add del addSldLayout delSldLayout modSldLayout">
        <pc:chgData name="Austin David Coyne" userId="S::adc366@nau.edu::4458b60a-7774-4954-b837-d48e126bc6f4" providerId="AD" clId="Web-{F191BFB4-E53F-4360-AE0B-6EA0DE2A4086}" dt="2020-11-15T21:18:51.092" v="1"/>
        <pc:sldMasterMkLst>
          <pc:docMk/>
          <pc:sldMasterMk cId="3084930633" sldId="2147483720"/>
        </pc:sldMasterMkLst>
        <pc:sldLayoutChg chg="add del mod replId">
          <pc:chgData name="Austin David Coyne" userId="S::adc366@nau.edu::4458b60a-7774-4954-b837-d48e126bc6f4" providerId="AD" clId="Web-{F191BFB4-E53F-4360-AE0B-6EA0DE2A4086}" dt="2020-11-15T21:18:51.092" v="1"/>
          <pc:sldLayoutMkLst>
            <pc:docMk/>
            <pc:sldMasterMk cId="3084930633" sldId="2147483720"/>
            <pc:sldLayoutMk cId="1613325092" sldId="2147483721"/>
          </pc:sldLayoutMkLst>
        </pc:sldLayoutChg>
        <pc:sldLayoutChg chg="add del mod replId">
          <pc:chgData name="Austin David Coyne" userId="S::adc366@nau.edu::4458b60a-7774-4954-b837-d48e126bc6f4" providerId="AD" clId="Web-{F191BFB4-E53F-4360-AE0B-6EA0DE2A4086}" dt="2020-11-15T21:18:51.092" v="1"/>
          <pc:sldLayoutMkLst>
            <pc:docMk/>
            <pc:sldMasterMk cId="3084930633" sldId="2147483720"/>
            <pc:sldLayoutMk cId="303435393" sldId="2147483722"/>
          </pc:sldLayoutMkLst>
        </pc:sldLayoutChg>
        <pc:sldLayoutChg chg="add del mod replId">
          <pc:chgData name="Austin David Coyne" userId="S::adc366@nau.edu::4458b60a-7774-4954-b837-d48e126bc6f4" providerId="AD" clId="Web-{F191BFB4-E53F-4360-AE0B-6EA0DE2A4086}" dt="2020-11-15T21:18:51.092" v="1"/>
          <pc:sldLayoutMkLst>
            <pc:docMk/>
            <pc:sldMasterMk cId="3084930633" sldId="2147483720"/>
            <pc:sldLayoutMk cId="2043811249" sldId="2147483723"/>
          </pc:sldLayoutMkLst>
        </pc:sldLayoutChg>
        <pc:sldLayoutChg chg="add del mod replId">
          <pc:chgData name="Austin David Coyne" userId="S::adc366@nau.edu::4458b60a-7774-4954-b837-d48e126bc6f4" providerId="AD" clId="Web-{F191BFB4-E53F-4360-AE0B-6EA0DE2A4086}" dt="2020-11-15T21:18:51.092" v="1"/>
          <pc:sldLayoutMkLst>
            <pc:docMk/>
            <pc:sldMasterMk cId="3084930633" sldId="2147483720"/>
            <pc:sldLayoutMk cId="3968908987" sldId="2147483724"/>
          </pc:sldLayoutMkLst>
        </pc:sldLayoutChg>
        <pc:sldLayoutChg chg="add del mod replId">
          <pc:chgData name="Austin David Coyne" userId="S::adc366@nau.edu::4458b60a-7774-4954-b837-d48e126bc6f4" providerId="AD" clId="Web-{F191BFB4-E53F-4360-AE0B-6EA0DE2A4086}" dt="2020-11-15T21:18:51.092" v="1"/>
          <pc:sldLayoutMkLst>
            <pc:docMk/>
            <pc:sldMasterMk cId="3084930633" sldId="2147483720"/>
            <pc:sldLayoutMk cId="461171595" sldId="2147483725"/>
          </pc:sldLayoutMkLst>
        </pc:sldLayoutChg>
        <pc:sldLayoutChg chg="add del mod replId">
          <pc:chgData name="Austin David Coyne" userId="S::adc366@nau.edu::4458b60a-7774-4954-b837-d48e126bc6f4" providerId="AD" clId="Web-{F191BFB4-E53F-4360-AE0B-6EA0DE2A4086}" dt="2020-11-15T21:18:51.092" v="1"/>
          <pc:sldLayoutMkLst>
            <pc:docMk/>
            <pc:sldMasterMk cId="3084930633" sldId="2147483720"/>
            <pc:sldLayoutMk cId="591477411" sldId="2147483726"/>
          </pc:sldLayoutMkLst>
        </pc:sldLayoutChg>
        <pc:sldLayoutChg chg="add del mod replId">
          <pc:chgData name="Austin David Coyne" userId="S::adc366@nau.edu::4458b60a-7774-4954-b837-d48e126bc6f4" providerId="AD" clId="Web-{F191BFB4-E53F-4360-AE0B-6EA0DE2A4086}" dt="2020-11-15T21:18:51.092" v="1"/>
          <pc:sldLayoutMkLst>
            <pc:docMk/>
            <pc:sldMasterMk cId="3084930633" sldId="2147483720"/>
            <pc:sldLayoutMk cId="2402426207" sldId="2147483727"/>
          </pc:sldLayoutMkLst>
        </pc:sldLayoutChg>
        <pc:sldLayoutChg chg="add del mod replId">
          <pc:chgData name="Austin David Coyne" userId="S::adc366@nau.edu::4458b60a-7774-4954-b837-d48e126bc6f4" providerId="AD" clId="Web-{F191BFB4-E53F-4360-AE0B-6EA0DE2A4086}" dt="2020-11-15T21:18:51.092" v="1"/>
          <pc:sldLayoutMkLst>
            <pc:docMk/>
            <pc:sldMasterMk cId="3084930633" sldId="2147483720"/>
            <pc:sldLayoutMk cId="1724581590" sldId="2147483728"/>
          </pc:sldLayoutMkLst>
        </pc:sldLayoutChg>
        <pc:sldLayoutChg chg="add del mod replId">
          <pc:chgData name="Austin David Coyne" userId="S::adc366@nau.edu::4458b60a-7774-4954-b837-d48e126bc6f4" providerId="AD" clId="Web-{F191BFB4-E53F-4360-AE0B-6EA0DE2A4086}" dt="2020-11-15T21:18:51.092" v="1"/>
          <pc:sldLayoutMkLst>
            <pc:docMk/>
            <pc:sldMasterMk cId="3084930633" sldId="2147483720"/>
            <pc:sldLayoutMk cId="3069355900" sldId="2147483729"/>
          </pc:sldLayoutMkLst>
        </pc:sldLayoutChg>
        <pc:sldLayoutChg chg="add del mod replId">
          <pc:chgData name="Austin David Coyne" userId="S::adc366@nau.edu::4458b60a-7774-4954-b837-d48e126bc6f4" providerId="AD" clId="Web-{F191BFB4-E53F-4360-AE0B-6EA0DE2A4086}" dt="2020-11-15T21:18:51.092" v="1"/>
          <pc:sldLayoutMkLst>
            <pc:docMk/>
            <pc:sldMasterMk cId="3084930633" sldId="2147483720"/>
            <pc:sldLayoutMk cId="4273657775" sldId="2147483730"/>
          </pc:sldLayoutMkLst>
        </pc:sldLayoutChg>
        <pc:sldLayoutChg chg="add del mod replId">
          <pc:chgData name="Austin David Coyne" userId="S::adc366@nau.edu::4458b60a-7774-4954-b837-d48e126bc6f4" providerId="AD" clId="Web-{F191BFB4-E53F-4360-AE0B-6EA0DE2A4086}" dt="2020-11-15T21:18:51.092" v="1"/>
          <pc:sldLayoutMkLst>
            <pc:docMk/>
            <pc:sldMasterMk cId="3084930633" sldId="2147483720"/>
            <pc:sldLayoutMk cId="3060318328" sldId="2147483731"/>
          </pc:sldLayoutMkLst>
        </pc:sldLayoutChg>
      </pc:sldMasterChg>
    </pc:docChg>
  </pc:docChgLst>
  <pc:docChgLst>
    <pc:chgData name="Erik M Abraham" userId="S::ema273@nau.edu::1251fb66-4b83-4110-af44-26c17f09f245" providerId="AD" clId="Web-{3FBE2BAD-0820-4DD3-A72F-4F094A83C471}"/>
    <pc:docChg chg="modSld">
      <pc:chgData name="Erik M Abraham" userId="S::ema273@nau.edu::1251fb66-4b83-4110-af44-26c17f09f245" providerId="AD" clId="Web-{3FBE2BAD-0820-4DD3-A72F-4F094A83C471}" dt="2020-11-16T04:22:10.523" v="0" actId="1076"/>
      <pc:docMkLst>
        <pc:docMk/>
      </pc:docMkLst>
      <pc:sldChg chg="modSp">
        <pc:chgData name="Erik M Abraham" userId="S::ema273@nau.edu::1251fb66-4b83-4110-af44-26c17f09f245" providerId="AD" clId="Web-{3FBE2BAD-0820-4DD3-A72F-4F094A83C471}" dt="2020-11-16T04:22:10.523" v="0" actId="1076"/>
        <pc:sldMkLst>
          <pc:docMk/>
          <pc:sldMk cId="2296307975" sldId="265"/>
        </pc:sldMkLst>
        <pc:picChg chg="mod">
          <ac:chgData name="Erik M Abraham" userId="S::ema273@nau.edu::1251fb66-4b83-4110-af44-26c17f09f245" providerId="AD" clId="Web-{3FBE2BAD-0820-4DD3-A72F-4F094A83C471}" dt="2020-11-16T04:22:10.523" v="0" actId="1076"/>
          <ac:picMkLst>
            <pc:docMk/>
            <pc:sldMk cId="2296307975" sldId="265"/>
            <ac:picMk id="6" creationId="{E1DDAAEB-6077-479E-A3DD-DA6BA079F27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65779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06352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12999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69296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2468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40554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0123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99765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46590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376594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11/15/2020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66386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11/15/2020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531729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11/15/2020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87074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07913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3084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11/15/2020</a:t>
            </a:fld>
            <a:endParaRPr lang="en-US"/>
          </a:p>
        </p:txBody>
      </p:sp>
    </p:spTree>
    <p:extLst>
      <p:ext uri="{BB962C8B-B14F-4D97-AF65-F5344CB8AC3E}">
        <p14:creationId xmlns:p14="http://schemas.microsoft.com/office/powerpoint/2010/main" val="3489358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11/15/2020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46657992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1.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hyperlink" Target="https://www.liv-cycling.com/global/campaigns/how-to-set-up-mountain-bike-suspension/2065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74336" y="1265314"/>
            <a:ext cx="4584001" cy="3249131"/>
          </a:xfrm>
        </p:spPr>
        <p:txBody>
          <a:bodyPr>
            <a:normAutofit/>
          </a:bodyPr>
          <a:lstStyle/>
          <a:p>
            <a:pPr algn="l"/>
            <a:r>
              <a:rPr lang="en-US"/>
              <a:t>Mountain Bike Suspension​</a:t>
            </a:r>
            <a:br>
              <a:rPr lang="en-US"/>
            </a:br>
            <a:r>
              <a:rPr lang="en-US"/>
              <a:t>20FB14</a:t>
            </a:r>
            <a:endParaRPr lang="en-US" b="1"/>
          </a:p>
        </p:txBody>
      </p:sp>
      <p:sp>
        <p:nvSpPr>
          <p:cNvPr id="3" name="Subtitle 2"/>
          <p:cNvSpPr>
            <a:spLocks noGrp="1"/>
          </p:cNvSpPr>
          <p:nvPr>
            <p:ph type="subTitle" idx="1"/>
          </p:nvPr>
        </p:nvSpPr>
        <p:spPr>
          <a:xfrm>
            <a:off x="4974336" y="4514446"/>
            <a:ext cx="4299666" cy="871042"/>
          </a:xfrm>
        </p:spPr>
        <p:txBody>
          <a:bodyPr vert="horz" lIns="91440" tIns="45720" rIns="91440" bIns="45720" rtlCol="0">
            <a:normAutofit/>
          </a:bodyPr>
          <a:lstStyle/>
          <a:p>
            <a:pPr algn="l"/>
            <a:r>
              <a:rPr lang="en-US">
                <a:latin typeface="Calibri light"/>
                <a:ea typeface="+mn-lt"/>
                <a:cs typeface="+mn-lt"/>
              </a:rPr>
              <a:t>Erik Abraham, Suliman Alsinan, Jacob </a:t>
            </a:r>
            <a:r>
              <a:rPr lang="en-US" err="1">
                <a:latin typeface="Calibri light"/>
                <a:ea typeface="+mn-lt"/>
                <a:cs typeface="+mn-lt"/>
              </a:rPr>
              <a:t>Cryder</a:t>
            </a:r>
            <a:endParaRPr lang="en-US">
              <a:latin typeface="Calibri light"/>
              <a:ea typeface="+mn-lt"/>
              <a:cs typeface="+mn-lt"/>
            </a:endParaRPr>
          </a:p>
          <a:p>
            <a:pPr algn="l"/>
            <a:r>
              <a:rPr lang="en-US">
                <a:latin typeface="Calibri light"/>
                <a:ea typeface="+mn-lt"/>
                <a:cs typeface="+mn-lt"/>
              </a:rPr>
              <a:t>Austin Coyne, Dylan </a:t>
            </a:r>
            <a:r>
              <a:rPr lang="en-US" err="1">
                <a:latin typeface="Calibri light"/>
                <a:ea typeface="+mn-lt"/>
                <a:cs typeface="+mn-lt"/>
              </a:rPr>
              <a:t>Klemp</a:t>
            </a:r>
            <a:r>
              <a:rPr lang="en-US">
                <a:latin typeface="Calibri light"/>
                <a:ea typeface="+mn-lt"/>
                <a:cs typeface="+mn-lt"/>
              </a:rPr>
              <a:t>, Tyson Spencer</a:t>
            </a:r>
          </a:p>
          <a:p>
            <a:pPr algn="l"/>
            <a:endParaRPr lang="en-US">
              <a:cs typeface="Calibri"/>
            </a:endParaRPr>
          </a:p>
        </p:txBody>
      </p:sp>
      <p:sp>
        <p:nvSpPr>
          <p:cNvPr id="9" name="Isosceles Triangle 11">
            <a:extLst>
              <a:ext uri="{FF2B5EF4-FFF2-40B4-BE49-F238E27FC236}">
                <a16:creationId xmlns:a16="http://schemas.microsoft.com/office/drawing/2014/main" id="{DC99427B-A97E-40A3-B1FD-4557346C6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Graphic 6" descr="Bike">
            <a:extLst>
              <a:ext uri="{FF2B5EF4-FFF2-40B4-BE49-F238E27FC236}">
                <a16:creationId xmlns:a16="http://schemas.microsoft.com/office/drawing/2014/main" id="{147F4191-57D5-431E-AAF2-DB169D2800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604" y="1550139"/>
            <a:ext cx="3765692" cy="3765692"/>
          </a:xfrm>
          <a:prstGeom prst="rect">
            <a:avLst/>
          </a:prstGeom>
        </p:spPr>
      </p:pic>
      <p:sp>
        <p:nvSpPr>
          <p:cNvPr id="5" name="TextBox 4">
            <a:extLst>
              <a:ext uri="{FF2B5EF4-FFF2-40B4-BE49-F238E27FC236}">
                <a16:creationId xmlns:a16="http://schemas.microsoft.com/office/drawing/2014/main" id="{D08CF613-D651-400B-A764-C27428DF7E9A}"/>
              </a:ext>
            </a:extLst>
          </p:cNvPr>
          <p:cNvSpPr txBox="1"/>
          <p:nvPr/>
        </p:nvSpPr>
        <p:spPr>
          <a:xfrm>
            <a:off x="11337086" y="6391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Erik</a:t>
            </a:r>
          </a:p>
        </p:txBody>
      </p:sp>
      <p:pic>
        <p:nvPicPr>
          <p:cNvPr id="8" name="Audio 3">
            <a:hlinkClick r:id="" action="ppaction://media"/>
            <a:extLst>
              <a:ext uri="{FF2B5EF4-FFF2-40B4-BE49-F238E27FC236}">
                <a16:creationId xmlns:a16="http://schemas.microsoft.com/office/drawing/2014/main" id="{89EEE0FD-70EF-48FA-BACE-3B091D7841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7086" y="5629275"/>
            <a:ext cx="762000" cy="762000"/>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8182"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21C7B-25EF-4050-92C8-31E3776280E0}"/>
              </a:ext>
            </a:extLst>
          </p:cNvPr>
          <p:cNvSpPr>
            <a:spLocks noGrp="1"/>
          </p:cNvSpPr>
          <p:nvPr>
            <p:ph type="title"/>
          </p:nvPr>
        </p:nvSpPr>
        <p:spPr>
          <a:xfrm>
            <a:off x="5536734" y="609600"/>
            <a:ext cx="3737268" cy="1320800"/>
          </a:xfrm>
        </p:spPr>
        <p:txBody>
          <a:bodyPr>
            <a:normAutofit/>
          </a:bodyPr>
          <a:lstStyle/>
          <a:p>
            <a:r>
              <a:rPr lang="en-US" sz="2800">
                <a:ln w="0"/>
                <a:effectLst>
                  <a:outerShdw blurRad="38100" dist="19050" dir="2700000" algn="tl" rotWithShape="0">
                    <a:schemeClr val="dk1">
                      <a:alpha val="40000"/>
                    </a:schemeClr>
                  </a:outerShdw>
                </a:effectLst>
              </a:rPr>
              <a:t>TESTING PROCEDURES</a:t>
            </a:r>
          </a:p>
        </p:txBody>
      </p:sp>
      <p:sp>
        <p:nvSpPr>
          <p:cNvPr id="3" name="Content Placeholder 2">
            <a:extLst>
              <a:ext uri="{FF2B5EF4-FFF2-40B4-BE49-F238E27FC236}">
                <a16:creationId xmlns:a16="http://schemas.microsoft.com/office/drawing/2014/main" id="{856E8422-14BD-41D1-B62A-8D15478C4795}"/>
              </a:ext>
            </a:extLst>
          </p:cNvPr>
          <p:cNvSpPr>
            <a:spLocks noGrp="1"/>
          </p:cNvSpPr>
          <p:nvPr>
            <p:ph idx="1"/>
          </p:nvPr>
        </p:nvSpPr>
        <p:spPr>
          <a:xfrm>
            <a:off x="5209563" y="1782845"/>
            <a:ext cx="4064439" cy="3880773"/>
          </a:xfrm>
        </p:spPr>
        <p:txBody>
          <a:bodyPr vert="horz" lIns="91440" tIns="45720" rIns="91440" bIns="45720" rtlCol="0">
            <a:normAutofit lnSpcReduction="10000"/>
          </a:bodyPr>
          <a:lstStyle/>
          <a:p>
            <a:pPr>
              <a:lnSpc>
                <a:spcPct val="90000"/>
              </a:lnSpc>
            </a:pPr>
            <a:r>
              <a:rPr lang="en-US" sz="1400"/>
              <a:t>Testing Procedure 1: Sag Test</a:t>
            </a:r>
          </a:p>
          <a:p>
            <a:pPr lvl="1">
              <a:lnSpc>
                <a:spcPct val="90000"/>
              </a:lnSpc>
            </a:pPr>
            <a:r>
              <a:rPr lang="en-US" sz="1400"/>
              <a:t>Required for the mathematical model </a:t>
            </a:r>
          </a:p>
          <a:p>
            <a:pPr lvl="1">
              <a:lnSpc>
                <a:spcPct val="90000"/>
              </a:lnSpc>
            </a:pPr>
            <a:r>
              <a:rPr lang="en-US" sz="1400"/>
              <a:t>Measurement of the ”Sag” or initial suspension displacement</a:t>
            </a:r>
          </a:p>
          <a:p>
            <a:pPr>
              <a:lnSpc>
                <a:spcPct val="90000"/>
              </a:lnSpc>
            </a:pPr>
            <a:r>
              <a:rPr lang="en-US" sz="1400"/>
              <a:t>Testing Procedure 2: Dynamic Model Validation</a:t>
            </a:r>
          </a:p>
          <a:p>
            <a:pPr lvl="1">
              <a:lnSpc>
                <a:spcPct val="90000"/>
              </a:lnSpc>
            </a:pPr>
            <a:r>
              <a:rPr lang="en-US" sz="1400"/>
              <a:t>Will be used to test the validity of the mathematical model</a:t>
            </a:r>
          </a:p>
          <a:p>
            <a:pPr lvl="1">
              <a:lnSpc>
                <a:spcPct val="90000"/>
              </a:lnSpc>
            </a:pPr>
            <a:r>
              <a:rPr lang="en-US" sz="1400"/>
              <a:t>Very important considering our mathematical model is static</a:t>
            </a:r>
          </a:p>
          <a:p>
            <a:pPr lvl="1">
              <a:lnSpc>
                <a:spcPct val="90000"/>
              </a:lnSpc>
            </a:pPr>
            <a:r>
              <a:rPr lang="en-US" sz="1400"/>
              <a:t>An Arduino will be used to measure displacement over time</a:t>
            </a:r>
          </a:p>
          <a:p>
            <a:pPr>
              <a:lnSpc>
                <a:spcPct val="90000"/>
              </a:lnSpc>
            </a:pPr>
            <a:r>
              <a:rPr lang="en-US" sz="1400"/>
              <a:t>Testing Procedure 3: Device Testing</a:t>
            </a:r>
          </a:p>
          <a:p>
            <a:pPr lvl="1">
              <a:lnSpc>
                <a:spcPct val="90000"/>
              </a:lnSpc>
            </a:pPr>
            <a:r>
              <a:rPr lang="en-US" sz="1400"/>
              <a:t>Testing will be done on our device to make sure it works and produces the correct results</a:t>
            </a:r>
          </a:p>
          <a:p>
            <a:pPr marL="457200" lvl="1" indent="0">
              <a:lnSpc>
                <a:spcPct val="90000"/>
              </a:lnSpc>
              <a:buNone/>
            </a:pPr>
            <a:endParaRPr lang="en-US" sz="1400"/>
          </a:p>
          <a:p>
            <a:pPr marL="457200" lvl="1" indent="0">
              <a:lnSpc>
                <a:spcPct val="90000"/>
              </a:lnSpc>
              <a:buNone/>
            </a:pPr>
            <a:endParaRPr lang="en-US" sz="1400"/>
          </a:p>
        </p:txBody>
      </p:sp>
      <p:pic>
        <p:nvPicPr>
          <p:cNvPr id="4" name="Picture 3">
            <a:extLst>
              <a:ext uri="{FF2B5EF4-FFF2-40B4-BE49-F238E27FC236}">
                <a16:creationId xmlns:a16="http://schemas.microsoft.com/office/drawing/2014/main" id="{659717EB-3D3B-424E-AE7B-DD02A3C44598}"/>
              </a:ext>
            </a:extLst>
          </p:cNvPr>
          <p:cNvPicPr>
            <a:picLocks noChangeAspect="1"/>
          </p:cNvPicPr>
          <p:nvPr/>
        </p:nvPicPr>
        <p:blipFill rotWithShape="1">
          <a:blip r:embed="rId4"/>
          <a:srcRect l="6787" r="30082"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5"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F3B03CAA-DC80-4948-8419-1A843151CC90}"/>
              </a:ext>
            </a:extLst>
          </p:cNvPr>
          <p:cNvSpPr txBox="1"/>
          <p:nvPr/>
        </p:nvSpPr>
        <p:spPr>
          <a:xfrm>
            <a:off x="11339077" y="64861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US"/>
              <a:t>Austin</a:t>
            </a:r>
          </a:p>
        </p:txBody>
      </p:sp>
      <p:pic>
        <p:nvPicPr>
          <p:cNvPr id="9" name="Audio 8">
            <a:hlinkClick r:id="" action="ppaction://media"/>
            <a:extLst>
              <a:ext uri="{FF2B5EF4-FFF2-40B4-BE49-F238E27FC236}">
                <a16:creationId xmlns:a16="http://schemas.microsoft.com/office/drawing/2014/main" id="{2DFC5646-179D-164B-9184-70CBDC6083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96307975"/>
      </p:ext>
    </p:extLst>
  </p:cSld>
  <p:clrMapOvr>
    <a:masterClrMapping/>
  </p:clrMapOvr>
  <mc:AlternateContent xmlns:mc="http://schemas.openxmlformats.org/markup-compatibility/2006">
    <mc:Choice xmlns:p14="http://schemas.microsoft.com/office/powerpoint/2010/main" Requires="p14">
      <p:transition spd="slow" p14:dur="2000" advTm="76532"/>
    </mc:Choice>
    <mc:Fallback>
      <p:transition spd="slow" advTm="76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70288-E69A-4236-A0C5-22BCE0D578A7}"/>
              </a:ext>
            </a:extLst>
          </p:cNvPr>
          <p:cNvSpPr>
            <a:spLocks noGrp="1"/>
          </p:cNvSpPr>
          <p:nvPr>
            <p:ph type="title"/>
          </p:nvPr>
        </p:nvSpPr>
        <p:spPr/>
        <p:txBody>
          <a:bodyPr>
            <a:normAutofit/>
          </a:bodyPr>
          <a:lstStyle/>
          <a:p>
            <a:r>
              <a:rPr lang="en-US" sz="4400">
                <a:ln w="0"/>
                <a:solidFill>
                  <a:schemeClr val="tx1"/>
                </a:solidFill>
                <a:effectLst>
                  <a:outerShdw blurRad="38100" dist="19050" dir="2700000" algn="tl" rotWithShape="0">
                    <a:schemeClr val="dk1">
                      <a:alpha val="40000"/>
                    </a:schemeClr>
                  </a:outerShdw>
                </a:effectLst>
              </a:rPr>
              <a:t>PROJECT PLAN </a:t>
            </a:r>
          </a:p>
        </p:txBody>
      </p:sp>
      <p:sp>
        <p:nvSpPr>
          <p:cNvPr id="3" name="Content Placeholder 2">
            <a:extLst>
              <a:ext uri="{FF2B5EF4-FFF2-40B4-BE49-F238E27FC236}">
                <a16:creationId xmlns:a16="http://schemas.microsoft.com/office/drawing/2014/main" id="{724BDE0C-8290-42F2-BDEB-D1CF2CA4D680}"/>
              </a:ext>
            </a:extLst>
          </p:cNvPr>
          <p:cNvSpPr>
            <a:spLocks noGrp="1"/>
          </p:cNvSpPr>
          <p:nvPr>
            <p:ph idx="1"/>
          </p:nvPr>
        </p:nvSpPr>
        <p:spPr/>
        <p:txBody>
          <a:bodyPr vert="horz" lIns="91440" tIns="45720" rIns="91440" bIns="45720" rtlCol="0" anchor="t">
            <a:normAutofit/>
          </a:bodyPr>
          <a:lstStyle/>
          <a:p>
            <a:pPr marL="0" indent="0">
              <a:buNone/>
            </a:pPr>
            <a:endParaRPr lang="en-US"/>
          </a:p>
          <a:p>
            <a:r>
              <a:rPr lang="en-US"/>
              <a:t>Gantt Chart</a:t>
            </a:r>
          </a:p>
          <a:p>
            <a:endParaRPr lang="en-US"/>
          </a:p>
        </p:txBody>
      </p:sp>
      <p:sp>
        <p:nvSpPr>
          <p:cNvPr id="4" name="TextBox 3">
            <a:extLst>
              <a:ext uri="{FF2B5EF4-FFF2-40B4-BE49-F238E27FC236}">
                <a16:creationId xmlns:a16="http://schemas.microsoft.com/office/drawing/2014/main" id="{26D6C5D3-2B21-4BAA-BEC1-DDF8E58E07E2}"/>
              </a:ext>
            </a:extLst>
          </p:cNvPr>
          <p:cNvSpPr txBox="1"/>
          <p:nvPr/>
        </p:nvSpPr>
        <p:spPr>
          <a:xfrm>
            <a:off x="11406514" y="6486891"/>
            <a:ext cx="782587" cy="369332"/>
          </a:xfrm>
          <a:prstGeom prst="rect">
            <a:avLst/>
          </a:prstGeom>
          <a:noFill/>
        </p:spPr>
        <p:txBody>
          <a:bodyPr wrap="none" rtlCol="0">
            <a:spAutoFit/>
          </a:bodyPr>
          <a:lstStyle/>
          <a:p>
            <a:r>
              <a:rPr lang="en-US"/>
              <a:t>Jacob</a:t>
            </a:r>
          </a:p>
        </p:txBody>
      </p:sp>
      <p:pic>
        <p:nvPicPr>
          <p:cNvPr id="5" name="Picture 5" descr="Table&#10;&#10;Description automatically generated">
            <a:extLst>
              <a:ext uri="{FF2B5EF4-FFF2-40B4-BE49-F238E27FC236}">
                <a16:creationId xmlns:a16="http://schemas.microsoft.com/office/drawing/2014/main" id="{0259F871-C0B8-4D82-B5AB-546725C464A9}"/>
              </a:ext>
            </a:extLst>
          </p:cNvPr>
          <p:cNvPicPr>
            <a:picLocks noChangeAspect="1"/>
          </p:cNvPicPr>
          <p:nvPr/>
        </p:nvPicPr>
        <p:blipFill>
          <a:blip r:embed="rId4"/>
          <a:stretch>
            <a:fillRect/>
          </a:stretch>
        </p:blipFill>
        <p:spPr>
          <a:xfrm>
            <a:off x="307910" y="3084677"/>
            <a:ext cx="11523306" cy="2107809"/>
          </a:xfrm>
          <a:prstGeom prst="rect">
            <a:avLst/>
          </a:prstGeom>
        </p:spPr>
      </p:pic>
      <p:pic>
        <p:nvPicPr>
          <p:cNvPr id="7" name="Recorded Sound">
            <a:hlinkClick r:id="" action="ppaction://media"/>
            <a:extLst>
              <a:ext uri="{FF2B5EF4-FFF2-40B4-BE49-F238E27FC236}">
                <a16:creationId xmlns:a16="http://schemas.microsoft.com/office/drawing/2014/main" id="{2A728227-B558-4902-AC47-8C8FAF5CD1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4666" y="5940610"/>
            <a:ext cx="487363" cy="487363"/>
          </a:xfrm>
          <a:prstGeom prst="rect">
            <a:avLst/>
          </a:prstGeom>
        </p:spPr>
      </p:pic>
    </p:spTree>
    <p:extLst>
      <p:ext uri="{BB962C8B-B14F-4D97-AF65-F5344CB8AC3E}">
        <p14:creationId xmlns:p14="http://schemas.microsoft.com/office/powerpoint/2010/main" val="935519879"/>
      </p:ext>
    </p:extLst>
  </p:cSld>
  <p:clrMapOvr>
    <a:masterClrMapping/>
  </p:clrMapOvr>
  <mc:AlternateContent xmlns:mc="http://schemas.openxmlformats.org/markup-compatibility/2006">
    <mc:Choice xmlns:p14="http://schemas.microsoft.com/office/powerpoint/2010/main" Requires="p14">
      <p:transition spd="slow" p14:dur="2000" advTm="819"/>
    </mc:Choice>
    <mc:Fallback>
      <p:transition spd="slow" advTm="8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FB07-7014-46C6-9E60-A79813B7CAA6}"/>
              </a:ext>
            </a:extLst>
          </p:cNvPr>
          <p:cNvSpPr>
            <a:spLocks noGrp="1"/>
          </p:cNvSpPr>
          <p:nvPr>
            <p:ph type="title"/>
          </p:nvPr>
        </p:nvSpPr>
        <p:spPr>
          <a:xfrm>
            <a:off x="677334" y="609599"/>
            <a:ext cx="8596668" cy="729343"/>
          </a:xfrm>
        </p:spPr>
        <p:txBody>
          <a:bodyPr>
            <a:normAutofit/>
          </a:bodyPr>
          <a:lstStyle/>
          <a:p>
            <a:r>
              <a:rPr lang="en-US"/>
              <a:t>Sources</a:t>
            </a:r>
          </a:p>
        </p:txBody>
      </p:sp>
      <p:sp>
        <p:nvSpPr>
          <p:cNvPr id="3" name="Content Placeholder 2">
            <a:extLst>
              <a:ext uri="{FF2B5EF4-FFF2-40B4-BE49-F238E27FC236}">
                <a16:creationId xmlns:a16="http://schemas.microsoft.com/office/drawing/2014/main" id="{D06FD0BB-3BE9-4746-A3E6-90A5CEB1E330}"/>
              </a:ext>
            </a:extLst>
          </p:cNvPr>
          <p:cNvSpPr>
            <a:spLocks noGrp="1"/>
          </p:cNvSpPr>
          <p:nvPr>
            <p:ph idx="1"/>
          </p:nvPr>
        </p:nvSpPr>
        <p:spPr>
          <a:xfrm>
            <a:off x="677334" y="1408923"/>
            <a:ext cx="8596668" cy="4632440"/>
          </a:xfrm>
        </p:spPr>
        <p:txBody>
          <a:bodyPr/>
          <a:lstStyle/>
          <a:p>
            <a:pPr marL="0" indent="0">
              <a:buNone/>
            </a:pPr>
            <a:r>
              <a:rPr lang="en-US"/>
              <a:t>[1] </a:t>
            </a:r>
            <a:r>
              <a:rPr lang="en-US" b="0" i="0" u="none" strike="noStrike">
                <a:solidFill>
                  <a:srgbClr val="404040"/>
                </a:solidFill>
                <a:effectLst/>
                <a:latin typeface="Trebuchet MS" panose="020B0603020202020204" pitchFamily="34" charset="0"/>
              </a:rPr>
              <a:t>Liv. </a:t>
            </a:r>
            <a:r>
              <a:rPr lang="en-US" b="0" i="0" u="sng" strike="noStrike">
                <a:solidFill>
                  <a:srgbClr val="3FCDE7"/>
                </a:solidFill>
                <a:effectLst/>
                <a:latin typeface="Trebuchet MS" panose="020B0603020202020204" pitchFamily="34" charset="0"/>
                <a:hlinkClick r:id="rId2"/>
              </a:rPr>
              <a:t>https://www.liv-cycling.com/global/campaigns/how-to-set-up-mountain-bike-suspension/20654</a:t>
            </a:r>
            <a:r>
              <a:rPr lang="en-US" b="0" i="0" u="none" strike="noStrike">
                <a:solidFill>
                  <a:srgbClr val="404040"/>
                </a:solidFill>
                <a:effectLst/>
                <a:latin typeface="Trebuchet MS" panose="020B0603020202020204" pitchFamily="34" charset="0"/>
              </a:rPr>
              <a:t>. Accessed: 18 September 2020</a:t>
            </a:r>
            <a:r>
              <a:rPr lang="en-US" b="0" i="0">
                <a:solidFill>
                  <a:srgbClr val="000000"/>
                </a:solidFill>
                <a:effectLst/>
                <a:latin typeface="Trebuchet MS" panose="020B0603020202020204" pitchFamily="34" charset="0"/>
              </a:rPr>
              <a:t>​</a:t>
            </a:r>
          </a:p>
          <a:p>
            <a:pPr marL="0" indent="0">
              <a:buNone/>
            </a:pPr>
            <a:r>
              <a:rPr lang="en-US">
                <a:solidFill>
                  <a:srgbClr val="000000"/>
                </a:solidFill>
                <a:latin typeface="Trebuchet MS" panose="020B0603020202020204" pitchFamily="34" charset="0"/>
              </a:rPr>
              <a:t>[2] T. Spencer. “</a:t>
            </a:r>
            <a:r>
              <a:rPr lang="en-US" err="1">
                <a:solidFill>
                  <a:srgbClr val="000000"/>
                </a:solidFill>
                <a:latin typeface="Trebuchet MS" panose="020B0603020202020204" pitchFamily="34" charset="0"/>
              </a:rPr>
              <a:t>BikeMathModel</a:t>
            </a:r>
            <a:r>
              <a:rPr lang="en-US">
                <a:solidFill>
                  <a:srgbClr val="000000"/>
                </a:solidFill>
                <a:latin typeface="Trebuchet MS" panose="020B0603020202020204" pitchFamily="34" charset="0"/>
              </a:rPr>
              <a:t>.” Microsoft Excel. November 2020</a:t>
            </a:r>
          </a:p>
          <a:p>
            <a:pPr marL="0" indent="0">
              <a:buNone/>
            </a:pPr>
            <a:r>
              <a:rPr lang="en-US">
                <a:solidFill>
                  <a:srgbClr val="000000"/>
                </a:solidFill>
                <a:latin typeface="Trebuchet MS" panose="020B0603020202020204" pitchFamily="34" charset="0"/>
              </a:rPr>
              <a:t>[3] School of Engineering, Brown University. “Introduction to Dynamics and Vibrations.” </a:t>
            </a:r>
            <a:r>
              <a:rPr lang="en-US" b="0" i="0">
                <a:solidFill>
                  <a:srgbClr val="000000"/>
                </a:solidFill>
                <a:effectLst/>
                <a:latin typeface="Trebuchet MS" panose="020B0603020202020204" pitchFamily="34" charset="0"/>
              </a:rPr>
              <a:t>​https://www.brown.edu/Departments/Engineering/Courses/En4/Notes/vibrations_free_damped/vibrations_free_damped.htm. Accessed: October 2020</a:t>
            </a:r>
            <a:endParaRPr lang="en-US"/>
          </a:p>
        </p:txBody>
      </p:sp>
    </p:spTree>
    <p:extLst>
      <p:ext uri="{BB962C8B-B14F-4D97-AF65-F5344CB8AC3E}">
        <p14:creationId xmlns:p14="http://schemas.microsoft.com/office/powerpoint/2010/main" val="2148516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03BBD4F1-A395-E643-9433-2504B2502A74}"/>
              </a:ext>
            </a:extLst>
          </p:cNvPr>
          <p:cNvSpPr>
            <a:spLocks noGrp="1"/>
          </p:cNvSpPr>
          <p:nvPr>
            <p:ph type="title"/>
          </p:nvPr>
        </p:nvSpPr>
        <p:spPr>
          <a:xfrm>
            <a:off x="670821" y="466317"/>
            <a:ext cx="3843375" cy="5545667"/>
          </a:xfrm>
        </p:spPr>
        <p:txBody>
          <a:bodyPr anchor="ctr">
            <a:normAutofit/>
          </a:bodyPr>
          <a:lstStyle/>
          <a:p>
            <a:r>
              <a:rPr lang="en-US">
                <a:solidFill>
                  <a:schemeClr val="tx1">
                    <a:lumMod val="85000"/>
                    <a:lumOff val="15000"/>
                  </a:schemeClr>
                </a:solidFill>
              </a:rPr>
              <a:t>Problem Statement</a:t>
            </a:r>
          </a:p>
        </p:txBody>
      </p:sp>
      <p:sp>
        <p:nvSpPr>
          <p:cNvPr id="3" name="Content Placeholder 2">
            <a:extLst>
              <a:ext uri="{FF2B5EF4-FFF2-40B4-BE49-F238E27FC236}">
                <a16:creationId xmlns:a16="http://schemas.microsoft.com/office/drawing/2014/main" id="{FD1CEBED-7EF4-0040-BF03-56CAE49EB89F}"/>
              </a:ext>
            </a:extLst>
          </p:cNvPr>
          <p:cNvSpPr>
            <a:spLocks noGrp="1"/>
          </p:cNvSpPr>
          <p:nvPr>
            <p:ph idx="1"/>
          </p:nvPr>
        </p:nvSpPr>
        <p:spPr>
          <a:xfrm>
            <a:off x="6116084" y="609600"/>
            <a:ext cx="5511296" cy="5545667"/>
          </a:xfrm>
        </p:spPr>
        <p:txBody>
          <a:bodyPr vert="horz" lIns="91440" tIns="45720" rIns="91440" bIns="45720" rtlCol="0" anchor="ctr">
            <a:normAutofit/>
          </a:bodyPr>
          <a:lstStyle/>
          <a:p>
            <a:pPr marL="0" indent="0">
              <a:buNone/>
            </a:pPr>
            <a:r>
              <a:rPr lang="en-US" sz="2000" b="1">
                <a:solidFill>
                  <a:schemeClr val="bg1"/>
                </a:solidFill>
              </a:rPr>
              <a:t>Mountain bike suspension lacks the capabilities to quickly and easily adjust for different terrain on the fly and needs to have a tuning option to allow for a more comprehensive system. Mountain bike suspension can be adjusted but can sometimes be difficult to understand for the average consumer. So, the team needs to create an easier way to help even beginner mountain bikers be able to alter their suspension settings. </a:t>
            </a:r>
          </a:p>
        </p:txBody>
      </p:sp>
      <p:pic>
        <p:nvPicPr>
          <p:cNvPr id="7" name="Video 6">
            <a:hlinkClick r:id="" action="ppaction://media"/>
            <a:extLst>
              <a:ext uri="{FF2B5EF4-FFF2-40B4-BE49-F238E27FC236}">
                <a16:creationId xmlns:a16="http://schemas.microsoft.com/office/drawing/2014/main" id="{5277C823-FFC4-46D5-B067-19FD2BAC684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2570888" y="6155267"/>
            <a:ext cx="440788" cy="330591"/>
          </a:xfrm>
          <a:prstGeom prst="rect">
            <a:avLst/>
          </a:prstGeom>
        </p:spPr>
      </p:pic>
    </p:spTree>
    <p:extLst>
      <p:ext uri="{BB962C8B-B14F-4D97-AF65-F5344CB8AC3E}">
        <p14:creationId xmlns:p14="http://schemas.microsoft.com/office/powerpoint/2010/main" val="636614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7472"/>
    </mc:Choice>
    <mc:Fallback>
      <p:transition spd="slow" advTm="27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1818">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agram&#10;&#10;Description automatically generated">
            <a:extLst>
              <a:ext uri="{FF2B5EF4-FFF2-40B4-BE49-F238E27FC236}">
                <a16:creationId xmlns:a16="http://schemas.microsoft.com/office/drawing/2014/main" id="{3BC57F35-377A-854E-91A6-0E97A893B5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495"/>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C68D70-D366-434D-AC57-A9A4E874A54E}"/>
              </a:ext>
            </a:extLst>
          </p:cNvPr>
          <p:cNvSpPr>
            <a:spLocks noGrp="1"/>
          </p:cNvSpPr>
          <p:nvPr>
            <p:ph type="title"/>
          </p:nvPr>
        </p:nvSpPr>
        <p:spPr>
          <a:xfrm>
            <a:off x="674160" y="839788"/>
            <a:ext cx="3851123" cy="1320800"/>
          </a:xfrm>
        </p:spPr>
        <p:txBody>
          <a:bodyPr>
            <a:normAutofit/>
          </a:bodyPr>
          <a:lstStyle/>
          <a:p>
            <a:r>
              <a:rPr lang="en-US">
                <a:ln w="0"/>
                <a:effectLst>
                  <a:outerShdw blurRad="38100" dist="19050" dir="2700000" algn="tl" rotWithShape="0">
                    <a:schemeClr val="dk1">
                      <a:alpha val="40000"/>
                    </a:schemeClr>
                  </a:outerShdw>
                </a:effectLst>
              </a:rPr>
              <a:t>INTRODUCTION</a:t>
            </a:r>
          </a:p>
        </p:txBody>
      </p:sp>
      <p:sp>
        <p:nvSpPr>
          <p:cNvPr id="3" name="Content Placeholder 2">
            <a:extLst>
              <a:ext uri="{FF2B5EF4-FFF2-40B4-BE49-F238E27FC236}">
                <a16:creationId xmlns:a16="http://schemas.microsoft.com/office/drawing/2014/main" id="{4C5640F8-D81C-49DE-B9DE-7994D6A53821}"/>
              </a:ext>
            </a:extLst>
          </p:cNvPr>
          <p:cNvSpPr>
            <a:spLocks noGrp="1"/>
          </p:cNvSpPr>
          <p:nvPr>
            <p:ph idx="1"/>
          </p:nvPr>
        </p:nvSpPr>
        <p:spPr>
          <a:xfrm>
            <a:off x="445219" y="2169054"/>
            <a:ext cx="4309004" cy="3880773"/>
          </a:xfrm>
        </p:spPr>
        <p:txBody>
          <a:bodyPr>
            <a:normAutofit/>
          </a:bodyPr>
          <a:lstStyle/>
          <a:p>
            <a:pPr fontAlgn="base">
              <a:lnSpc>
                <a:spcPct val="90000"/>
              </a:lnSpc>
            </a:pPr>
            <a:r>
              <a:rPr lang="en-US"/>
              <a:t>Create a mathematical model to  optimize damping in full suspension mountain bikes over various terrains​</a:t>
            </a:r>
          </a:p>
          <a:p>
            <a:pPr fontAlgn="base">
              <a:lnSpc>
                <a:spcPct val="90000"/>
              </a:lnSpc>
            </a:pPr>
            <a:r>
              <a:rPr lang="en-US"/>
              <a:t>Analyze mathematical model with physical testing of a shock and mountain bike​</a:t>
            </a:r>
          </a:p>
          <a:p>
            <a:pPr fontAlgn="base">
              <a:lnSpc>
                <a:spcPct val="90000"/>
              </a:lnSpc>
            </a:pPr>
            <a:r>
              <a:rPr lang="en-US"/>
              <a:t>Develop an easy to use, suspension tuning device that allows for mountain bikers to adjust their suspension on the trail</a:t>
            </a:r>
          </a:p>
          <a:p>
            <a:pPr>
              <a:lnSpc>
                <a:spcPct val="90000"/>
              </a:lnSpc>
            </a:pPr>
            <a:endParaRPr lang="en-US"/>
          </a:p>
        </p:txBody>
      </p:sp>
      <p:cxnSp>
        <p:nvCxnSpPr>
          <p:cNvPr id="71" name="Straight Connector 7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088F7316-18F6-462F-889A-2B956EB57DD6}"/>
              </a:ext>
            </a:extLst>
          </p:cNvPr>
          <p:cNvSpPr txBox="1"/>
          <p:nvPr/>
        </p:nvSpPr>
        <p:spPr>
          <a:xfrm>
            <a:off x="11502329" y="648695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Erik</a:t>
            </a:r>
          </a:p>
        </p:txBody>
      </p:sp>
      <p:pic>
        <p:nvPicPr>
          <p:cNvPr id="15" name="Video 16">
            <a:hlinkClick r:id="" action="ppaction://media"/>
            <a:extLst>
              <a:ext uri="{FF2B5EF4-FFF2-40B4-BE49-F238E27FC236}">
                <a16:creationId xmlns:a16="http://schemas.microsoft.com/office/drawing/2014/main" id="{A7202F30-A81C-4ABA-AFFC-0646355458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02468" y="5223933"/>
            <a:ext cx="1368571" cy="1057275"/>
          </a:xfrm>
          <a:prstGeom prst="rect">
            <a:avLst/>
          </a:prstGeom>
        </p:spPr>
      </p:pic>
    </p:spTree>
    <p:extLst>
      <p:ext uri="{BB962C8B-B14F-4D97-AF65-F5344CB8AC3E}">
        <p14:creationId xmlns:p14="http://schemas.microsoft.com/office/powerpoint/2010/main" val="255405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0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24242">
                <p:cTn id="12" fill="hold" display="0">
                  <p:stCondLst>
                    <p:cond delay="indefinite"/>
                  </p:stCondLst>
                </p:cTn>
                <p:tgtEl>
                  <p:spTgt spid="1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32BA-E15E-4D75-B9B9-C69D87E910FC}"/>
              </a:ext>
            </a:extLst>
          </p:cNvPr>
          <p:cNvSpPr>
            <a:spLocks noGrp="1"/>
          </p:cNvSpPr>
          <p:nvPr>
            <p:ph type="title"/>
          </p:nvPr>
        </p:nvSpPr>
        <p:spPr/>
        <p:txBody>
          <a:bodyPr>
            <a:normAutofit/>
          </a:bodyPr>
          <a:lstStyle/>
          <a:p>
            <a:r>
              <a:rPr lang="en-US" sz="4400">
                <a:ln w="0"/>
                <a:solidFill>
                  <a:schemeClr val="tx1"/>
                </a:solidFill>
                <a:effectLst>
                  <a:outerShdw blurRad="38100" dist="19050" dir="2700000" algn="tl" rotWithShape="0">
                    <a:schemeClr val="dk1">
                      <a:alpha val="40000"/>
                    </a:schemeClr>
                  </a:outerShdw>
                </a:effectLst>
              </a:rPr>
              <a:t>PROJECT BREAKDOWN</a:t>
            </a:r>
          </a:p>
        </p:txBody>
      </p:sp>
      <p:pic>
        <p:nvPicPr>
          <p:cNvPr id="5" name="Picture 4" descr="Diagram&#10;&#10;Description automatically generated">
            <a:extLst>
              <a:ext uri="{FF2B5EF4-FFF2-40B4-BE49-F238E27FC236}">
                <a16:creationId xmlns:a16="http://schemas.microsoft.com/office/drawing/2014/main" id="{0E683443-401E-4AAC-A95C-F21854385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098" y="1685925"/>
            <a:ext cx="8773478" cy="4709689"/>
          </a:xfrm>
          <a:prstGeom prst="rect">
            <a:avLst/>
          </a:prstGeom>
        </p:spPr>
      </p:pic>
      <p:sp>
        <p:nvSpPr>
          <p:cNvPr id="3" name="TextBox 2">
            <a:extLst>
              <a:ext uri="{FF2B5EF4-FFF2-40B4-BE49-F238E27FC236}">
                <a16:creationId xmlns:a16="http://schemas.microsoft.com/office/drawing/2014/main" id="{C5097954-960D-48AA-AFB7-78F55E2BE49A}"/>
              </a:ext>
            </a:extLst>
          </p:cNvPr>
          <p:cNvSpPr txBox="1"/>
          <p:nvPr/>
        </p:nvSpPr>
        <p:spPr>
          <a:xfrm>
            <a:off x="11520245" y="64886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Erik</a:t>
            </a:r>
          </a:p>
        </p:txBody>
      </p:sp>
      <p:pic>
        <p:nvPicPr>
          <p:cNvPr id="11" name="Audio 10">
            <a:hlinkClick r:id="" action="ppaction://media"/>
            <a:extLst>
              <a:ext uri="{FF2B5EF4-FFF2-40B4-BE49-F238E27FC236}">
                <a16:creationId xmlns:a16="http://schemas.microsoft.com/office/drawing/2014/main" id="{64B1C499-35FC-4368-8920-1AA5E8F537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6847" y="5879013"/>
            <a:ext cx="609600" cy="609600"/>
          </a:xfrm>
          <a:prstGeom prst="rect">
            <a:avLst/>
          </a:prstGeom>
        </p:spPr>
      </p:pic>
    </p:spTree>
    <p:extLst>
      <p:ext uri="{BB962C8B-B14F-4D97-AF65-F5344CB8AC3E}">
        <p14:creationId xmlns:p14="http://schemas.microsoft.com/office/powerpoint/2010/main" val="596118681"/>
      </p:ext>
    </p:extLst>
  </p:cSld>
  <p:clrMapOvr>
    <a:masterClrMapping/>
  </p:clrMapOvr>
  <mc:AlternateContent xmlns:mc="http://schemas.openxmlformats.org/markup-compatibility/2006">
    <mc:Choice xmlns:p14="http://schemas.microsoft.com/office/powerpoint/2010/main" Requires="p14">
      <p:transition spd="slow" p14:dur="2000" advTm="74621"/>
    </mc:Choice>
    <mc:Fallback>
      <p:transition spd="slow" advTm="74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B6D5A-4986-4C20-A8D8-9A08ABD92BA1}"/>
              </a:ext>
            </a:extLst>
          </p:cNvPr>
          <p:cNvSpPr>
            <a:spLocks noGrp="1"/>
          </p:cNvSpPr>
          <p:nvPr>
            <p:ph type="title"/>
          </p:nvPr>
        </p:nvSpPr>
        <p:spPr/>
        <p:txBody>
          <a:bodyPr/>
          <a:lstStyle/>
          <a:p>
            <a:r>
              <a:rPr lang="en-US" sz="4400" spc="-50">
                <a:solidFill>
                  <a:srgbClr val="000000"/>
                </a:solidFill>
              </a:rPr>
              <a:t>MATHEMATICAL MODEL</a:t>
            </a:r>
            <a:endParaRPr lang="en-US" sz="4400" cap="none" spc="-50">
              <a:ln>
                <a:noFill/>
              </a:ln>
              <a:solidFill>
                <a:srgbClr val="000000"/>
              </a:solidFill>
              <a:effectLst/>
            </a:endParaRPr>
          </a:p>
        </p:txBody>
      </p:sp>
      <p:sp>
        <p:nvSpPr>
          <p:cNvPr id="8" name="TextBox 7">
            <a:extLst>
              <a:ext uri="{FF2B5EF4-FFF2-40B4-BE49-F238E27FC236}">
                <a16:creationId xmlns:a16="http://schemas.microsoft.com/office/drawing/2014/main" id="{C7225C63-5FD3-4D6B-8CC7-169FC734993F}"/>
              </a:ext>
            </a:extLst>
          </p:cNvPr>
          <p:cNvSpPr txBox="1"/>
          <p:nvPr/>
        </p:nvSpPr>
        <p:spPr>
          <a:xfrm>
            <a:off x="11420311" y="6488005"/>
            <a:ext cx="883319" cy="369332"/>
          </a:xfrm>
          <a:prstGeom prst="rect">
            <a:avLst/>
          </a:prstGeom>
          <a:noFill/>
        </p:spPr>
        <p:txBody>
          <a:bodyPr wrap="square" rtlCol="0">
            <a:spAutoFit/>
          </a:bodyPr>
          <a:lstStyle/>
          <a:p>
            <a:r>
              <a:rPr lang="en-US"/>
              <a:t>Tyson</a:t>
            </a:r>
          </a:p>
        </p:txBody>
      </p:sp>
      <p:pic>
        <p:nvPicPr>
          <p:cNvPr id="10" name="Picture 9" descr="Table&#10;&#10;Description automatically generated">
            <a:extLst>
              <a:ext uri="{FF2B5EF4-FFF2-40B4-BE49-F238E27FC236}">
                <a16:creationId xmlns:a16="http://schemas.microsoft.com/office/drawing/2014/main" id="{4817C86A-FF0C-423E-A34B-00355E2B5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4" y="1679258"/>
            <a:ext cx="3470910" cy="4236720"/>
          </a:xfrm>
          <a:prstGeom prst="rect">
            <a:avLst/>
          </a:prstGeom>
        </p:spPr>
      </p:pic>
      <p:pic>
        <p:nvPicPr>
          <p:cNvPr id="12" name="Picture 11" descr="Chart, line chart&#10;&#10;Description automatically generated">
            <a:extLst>
              <a:ext uri="{FF2B5EF4-FFF2-40B4-BE49-F238E27FC236}">
                <a16:creationId xmlns:a16="http://schemas.microsoft.com/office/drawing/2014/main" id="{03B4C777-6E4D-4215-8C3E-CAE015712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0988" y="1671772"/>
            <a:ext cx="5957887" cy="4277543"/>
          </a:xfrm>
          <a:prstGeom prst="rect">
            <a:avLst/>
          </a:prstGeom>
        </p:spPr>
      </p:pic>
      <p:sp>
        <p:nvSpPr>
          <p:cNvPr id="13" name="TextBox 12">
            <a:extLst>
              <a:ext uri="{FF2B5EF4-FFF2-40B4-BE49-F238E27FC236}">
                <a16:creationId xmlns:a16="http://schemas.microsoft.com/office/drawing/2014/main" id="{3D6A4E49-181A-4D83-8522-E4B4F7E54600}"/>
              </a:ext>
            </a:extLst>
          </p:cNvPr>
          <p:cNvSpPr txBox="1"/>
          <p:nvPr/>
        </p:nvSpPr>
        <p:spPr>
          <a:xfrm>
            <a:off x="3013788" y="6032241"/>
            <a:ext cx="3752950" cy="369332"/>
          </a:xfrm>
          <a:prstGeom prst="rect">
            <a:avLst/>
          </a:prstGeom>
          <a:noFill/>
        </p:spPr>
        <p:txBody>
          <a:bodyPr wrap="none" rtlCol="0">
            <a:spAutoFit/>
          </a:bodyPr>
          <a:lstStyle/>
          <a:p>
            <a:r>
              <a:rPr lang="en-US"/>
              <a:t>Math Model Inputs and Outputs [2]</a:t>
            </a:r>
          </a:p>
        </p:txBody>
      </p:sp>
      <p:pic>
        <p:nvPicPr>
          <p:cNvPr id="17" name="Audio 16">
            <a:hlinkClick r:id="" action="ppaction://media"/>
            <a:extLst>
              <a:ext uri="{FF2B5EF4-FFF2-40B4-BE49-F238E27FC236}">
                <a16:creationId xmlns:a16="http://schemas.microsoft.com/office/drawing/2014/main" id="{E9707500-3679-4517-985C-EDF3D8DB91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917070714"/>
      </p:ext>
    </p:extLst>
  </p:cSld>
  <p:clrMapOvr>
    <a:masterClrMapping/>
  </p:clrMapOvr>
  <mc:AlternateContent xmlns:mc="http://schemas.openxmlformats.org/markup-compatibility/2006">
    <mc:Choice xmlns:p14="http://schemas.microsoft.com/office/powerpoint/2010/main" Requires="p14">
      <p:transition spd="slow" p14:dur="2000" advTm="87174"/>
    </mc:Choice>
    <mc:Fallback>
      <p:transition spd="slow" advTm="87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B271-F2AE-4AFA-A464-766073BE0D56}"/>
              </a:ext>
            </a:extLst>
          </p:cNvPr>
          <p:cNvSpPr>
            <a:spLocks noGrp="1"/>
          </p:cNvSpPr>
          <p:nvPr>
            <p:ph type="title"/>
          </p:nvPr>
        </p:nvSpPr>
        <p:spPr/>
        <p:txBody>
          <a:bodyPr>
            <a:noAutofit/>
          </a:bodyPr>
          <a:lstStyle/>
          <a:p>
            <a:r>
              <a:rPr lang="en-US" sz="4400">
                <a:ln w="0"/>
                <a:solidFill>
                  <a:schemeClr val="tx1"/>
                </a:solidFill>
                <a:effectLst>
                  <a:outerShdw blurRad="38100" dist="19050" dir="2700000" algn="tl" rotWithShape="0">
                    <a:schemeClr val="dk1">
                      <a:alpha val="40000"/>
                    </a:schemeClr>
                  </a:outerShdw>
                </a:effectLst>
              </a:rPr>
              <a:t>EQUATIONS DRIVING MATHEMATICAL MODEL </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A99080B-0540-477C-B67B-9CCF352ED7E1}"/>
                  </a:ext>
                </a:extLst>
              </p:cNvPr>
              <p:cNvSpPr>
                <a:spLocks noGrp="1"/>
              </p:cNvSpPr>
              <p:nvPr>
                <p:ph idx="1"/>
              </p:nvPr>
            </p:nvSpPr>
            <p:spPr>
              <a:xfrm>
                <a:off x="677334" y="2160589"/>
                <a:ext cx="8596668" cy="4361509"/>
              </a:xfrm>
            </p:spPr>
            <p:txBody>
              <a:bodyPr vert="horz" lIns="91440" tIns="45720" rIns="91440" bIns="45720" rtlCol="0" anchor="t">
                <a:normAutofit/>
              </a:bodyPr>
              <a:lstStyle/>
              <a:p>
                <a:r>
                  <a:rPr lang="en-US"/>
                  <a:t>For Critically Damped: </a:t>
                </a:r>
                <a:r>
                  <a:rPr lang="el-GR">
                    <a:latin typeface="Calibri" panose="020F0502020204030204" pitchFamily="34" charset="0"/>
                    <a:cs typeface="Calibri" panose="020F0502020204030204" pitchFamily="34" charset="0"/>
                  </a:rPr>
                  <a:t>ϛ</a:t>
                </a:r>
                <a:r>
                  <a:rPr lang="en-US">
                    <a:latin typeface="Calibri" panose="020F0502020204030204" pitchFamily="34" charset="0"/>
                    <a:cs typeface="Calibri" panose="020F0502020204030204" pitchFamily="34" charset="0"/>
                  </a:rPr>
                  <a:t> = 1</a:t>
                </a:r>
              </a:p>
              <a:p>
                <a:pPr marL="0" indent="0">
                  <a:buNone/>
                </a:pPr>
                <a:endParaRPr lang="en-US" b="0" i="1">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𝑛</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𝑡</m:t>
                          </m:r>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𝑛</m:t>
                              </m:r>
                            </m:sub>
                          </m:sSub>
                          <m:r>
                            <a:rPr lang="en-US" b="0" i="1" smtClean="0">
                              <a:latin typeface="Cambria Math" panose="02040503050406030204" pitchFamily="18" charset="0"/>
                            </a:rPr>
                            <m:t>𝑡</m:t>
                          </m:r>
                        </m:sup>
                      </m:sSup>
                    </m:oMath>
                  </m:oMathPara>
                </a14:m>
                <a:endParaRPr lang="en-US" b="0"/>
              </a:p>
              <a:p>
                <a:endParaRPr lang="en-US"/>
              </a:p>
              <a:p>
                <a:r>
                  <a:rPr lang="en-US"/>
                  <a:t>For Slightly Underdamped: </a:t>
                </a:r>
                <a:r>
                  <a:rPr lang="el-GR">
                    <a:latin typeface="Calibri" panose="020F0502020204030204" pitchFamily="34" charset="0"/>
                    <a:cs typeface="Calibri" panose="020F0502020204030204" pitchFamily="34" charset="0"/>
                  </a:rPr>
                  <a:t>ϛ</a:t>
                </a:r>
                <a:r>
                  <a:rPr lang="en-US">
                    <a:latin typeface="Calibri" panose="020F0502020204030204" pitchFamily="34" charset="0"/>
                    <a:cs typeface="Calibri" panose="020F0502020204030204" pitchFamily="34" charset="0"/>
                  </a:rPr>
                  <a:t> &lt; 1</a:t>
                </a:r>
              </a:p>
              <a:p>
                <a:endParaRPr lang="en-US" b="0">
                  <a:latin typeface="Calibri" panose="020F0502020204030204" pitchFamily="34" charset="0"/>
                  <a:cs typeface="Calibri" panose="020F0502020204030204" pitchFamily="34"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1" smtClean="0">
                                  <a:latin typeface="Cambria Math" panose="02040503050406030204" pitchFamily="18" charset="0"/>
                                </a:rPr>
                                <m:t>ϛ</m:t>
                              </m:r>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𝑛</m:t>
                              </m:r>
                            </m:sub>
                          </m:sSub>
                          <m:r>
                            <a:rPr lang="en-US" b="0" i="1" smtClean="0">
                              <a:latin typeface="Cambria Math" panose="02040503050406030204" pitchFamily="18" charset="0"/>
                            </a:rPr>
                            <m:t>𝑡</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𝑐𝑜𝑠</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𝑑</m:t>
                          </m:r>
                        </m:sub>
                      </m:sSub>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1" smtClean="0">
                                  <a:latin typeface="Cambria Math" panose="02040503050406030204" pitchFamily="18" charset="0"/>
                                </a:rPr>
                                <m:t>ϛ</m:t>
                              </m:r>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𝑛</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𝑑</m:t>
                              </m:r>
                            </m:sub>
                          </m:sSub>
                        </m:den>
                      </m:f>
                      <m:r>
                        <a:rPr lang="en-US" b="0" i="1" smtClean="0">
                          <a:latin typeface="Cambria Math" panose="02040503050406030204" pitchFamily="18" charset="0"/>
                        </a:rPr>
                        <m:t>𝑠𝑖𝑛</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𝑑</m:t>
                          </m:r>
                        </m:sub>
                      </m:sSub>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b="0"/>
              </a:p>
              <a:p>
                <a:pPr marL="0" indent="0">
                  <a:buNone/>
                </a:pPr>
                <a:r>
                  <a:rPr lang="en-US"/>
                  <a:t>	where</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𝑛</m:t>
                          </m:r>
                        </m:sub>
                      </m:sSub>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m:rPr>
                                  <m:sty m:val="p"/>
                                </m:rPr>
                                <a:rPr lang="el-GR" b="0" i="1" smtClean="0">
                                  <a:latin typeface="Cambria Math" panose="02040503050406030204" pitchFamily="18" charset="0"/>
                                </a:rPr>
                                <m:t>ϛ</m:t>
                              </m:r>
                            </m:e>
                            <m:sup>
                              <m:r>
                                <a:rPr lang="en-US" b="0" i="1" smtClean="0">
                                  <a:latin typeface="Cambria Math" panose="02040503050406030204" pitchFamily="18" charset="0"/>
                                </a:rPr>
                                <m:t>2</m:t>
                              </m:r>
                            </m:sup>
                          </m:sSup>
                        </m:e>
                      </m:rad>
                    </m:oMath>
                  </m:oMathPara>
                </a14:m>
                <a:endParaRPr lang="en-US" b="0"/>
              </a:p>
              <a:p>
                <a:pPr marL="0" indent="0">
                  <a:buNone/>
                </a:pPr>
                <a:r>
                  <a:rPr lang="en-US"/>
                  <a:t>	[3]</a:t>
                </a:r>
                <a:endParaRPr lang="en-US" b="0"/>
              </a:p>
              <a:p>
                <a:pPr marL="0" indent="0">
                  <a:buNone/>
                </a:pPr>
                <a:endParaRPr lang="en-US"/>
              </a:p>
              <a:p>
                <a:endParaRPr lang="en-US"/>
              </a:p>
            </p:txBody>
          </p:sp>
        </mc:Choice>
        <mc:Fallback>
          <p:sp>
            <p:nvSpPr>
              <p:cNvPr id="3" name="Content Placeholder 2">
                <a:extLst>
                  <a:ext uri="{FF2B5EF4-FFF2-40B4-BE49-F238E27FC236}">
                    <a16:creationId xmlns:a16="http://schemas.microsoft.com/office/drawing/2014/main" id="{BA99080B-0540-477C-B67B-9CCF352ED7E1}"/>
                  </a:ext>
                </a:extLst>
              </p:cNvPr>
              <p:cNvSpPr>
                <a:spLocks noGrp="1" noRot="1" noChangeAspect="1" noMove="1" noResize="1" noEditPoints="1" noAdjustHandles="1" noChangeArrowheads="1" noChangeShapeType="1" noTextEdit="1"/>
              </p:cNvSpPr>
              <p:nvPr>
                <p:ph idx="1"/>
              </p:nvPr>
            </p:nvSpPr>
            <p:spPr>
              <a:xfrm>
                <a:off x="677334" y="2160589"/>
                <a:ext cx="8596668" cy="4361509"/>
              </a:xfrm>
              <a:blipFill>
                <a:blip r:embed="rId4"/>
                <a:stretch>
                  <a:fillRect l="-284" t="-97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4FACBB7-8EED-4242-B9DC-73B6B6F486B0}"/>
              </a:ext>
            </a:extLst>
          </p:cNvPr>
          <p:cNvSpPr txBox="1"/>
          <p:nvPr/>
        </p:nvSpPr>
        <p:spPr>
          <a:xfrm>
            <a:off x="11168063" y="6376987"/>
            <a:ext cx="749564" cy="369332"/>
          </a:xfrm>
          <a:prstGeom prst="rect">
            <a:avLst/>
          </a:prstGeom>
          <a:noFill/>
        </p:spPr>
        <p:txBody>
          <a:bodyPr wrap="none" rtlCol="0">
            <a:spAutoFit/>
          </a:bodyPr>
          <a:lstStyle/>
          <a:p>
            <a:r>
              <a:rPr lang="en-US"/>
              <a:t>Tyson</a:t>
            </a:r>
          </a:p>
        </p:txBody>
      </p:sp>
      <p:pic>
        <p:nvPicPr>
          <p:cNvPr id="9" name="Audio 8">
            <a:hlinkClick r:id="" action="ppaction://media"/>
            <a:extLst>
              <a:ext uri="{FF2B5EF4-FFF2-40B4-BE49-F238E27FC236}">
                <a16:creationId xmlns:a16="http://schemas.microsoft.com/office/drawing/2014/main" id="{7627FBA4-7EC3-47B4-B4F4-5C3A0A1D56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603430888"/>
      </p:ext>
    </p:extLst>
  </p:cSld>
  <p:clrMapOvr>
    <a:masterClrMapping/>
  </p:clrMapOvr>
  <mc:AlternateContent xmlns:mc="http://schemas.openxmlformats.org/markup-compatibility/2006">
    <mc:Choice xmlns:p14="http://schemas.microsoft.com/office/powerpoint/2010/main" Requires="p14">
      <p:transition spd="slow" p14:dur="2000" advTm="78944"/>
    </mc:Choice>
    <mc:Fallback>
      <p:transition spd="slow" advTm="78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BB04-D257-4730-9CDB-BB968CA23791}"/>
              </a:ext>
            </a:extLst>
          </p:cNvPr>
          <p:cNvSpPr>
            <a:spLocks noGrp="1"/>
          </p:cNvSpPr>
          <p:nvPr>
            <p:ph type="title"/>
          </p:nvPr>
        </p:nvSpPr>
        <p:spPr/>
        <p:txBody>
          <a:bodyPr>
            <a:noAutofit/>
          </a:bodyPr>
          <a:lstStyle/>
          <a:p>
            <a:r>
              <a:rPr lang="en-US" sz="4400">
                <a:ln w="0"/>
                <a:solidFill>
                  <a:schemeClr val="tx1"/>
                </a:solidFill>
                <a:effectLst>
                  <a:outerShdw blurRad="38100" dist="19050" dir="2700000" algn="tl" rotWithShape="0">
                    <a:schemeClr val="dk1">
                      <a:alpha val="40000"/>
                    </a:schemeClr>
                  </a:outerShdw>
                </a:effectLst>
              </a:rPr>
              <a:t>CUSTOMER AND ENGINEERING REQUIREMENTS</a:t>
            </a:r>
          </a:p>
        </p:txBody>
      </p:sp>
      <p:sp>
        <p:nvSpPr>
          <p:cNvPr id="4" name="Text Placeholder 3">
            <a:extLst>
              <a:ext uri="{FF2B5EF4-FFF2-40B4-BE49-F238E27FC236}">
                <a16:creationId xmlns:a16="http://schemas.microsoft.com/office/drawing/2014/main" id="{534A4188-B970-4461-AF73-06E42944905A}"/>
              </a:ext>
            </a:extLst>
          </p:cNvPr>
          <p:cNvSpPr>
            <a:spLocks noGrp="1"/>
          </p:cNvSpPr>
          <p:nvPr>
            <p:ph type="body" idx="1"/>
          </p:nvPr>
        </p:nvSpPr>
        <p:spPr/>
        <p:txBody>
          <a:bodyPr/>
          <a:lstStyle/>
          <a:p>
            <a:r>
              <a:rPr lang="en-US"/>
              <a:t>Customer Requirements</a:t>
            </a:r>
          </a:p>
        </p:txBody>
      </p:sp>
      <p:sp>
        <p:nvSpPr>
          <p:cNvPr id="3" name="Content Placeholder 2">
            <a:extLst>
              <a:ext uri="{FF2B5EF4-FFF2-40B4-BE49-F238E27FC236}">
                <a16:creationId xmlns:a16="http://schemas.microsoft.com/office/drawing/2014/main" id="{DC1976F8-69A2-46C5-A90A-2EC94F1D4F63}"/>
              </a:ext>
            </a:extLst>
          </p:cNvPr>
          <p:cNvSpPr>
            <a:spLocks noGrp="1"/>
          </p:cNvSpPr>
          <p:nvPr>
            <p:ph sz="half" idx="2"/>
          </p:nvPr>
        </p:nvSpPr>
        <p:spPr/>
        <p:txBody>
          <a:bodyPr vert="horz" lIns="91440" tIns="45720" rIns="91440" bIns="45720" rtlCol="0" anchor="t">
            <a:normAutofit lnSpcReduction="10000"/>
          </a:bodyPr>
          <a:lstStyle/>
          <a:p>
            <a:r>
              <a:rPr lang="en-US"/>
              <a:t>Base research on current mathematical models</a:t>
            </a:r>
          </a:p>
          <a:p>
            <a:r>
              <a:rPr lang="en-US"/>
              <a:t>Extensive research on bike suspension system</a:t>
            </a:r>
          </a:p>
          <a:p>
            <a:r>
              <a:rPr lang="en-US"/>
              <a:t>Ensure the average user can utilize design</a:t>
            </a:r>
          </a:p>
          <a:p>
            <a:r>
              <a:rPr lang="en-US"/>
              <a:t>Incorporate Solid Works and Excel Code</a:t>
            </a:r>
          </a:p>
          <a:p>
            <a:r>
              <a:rPr lang="en-US"/>
              <a:t>Validation Testing</a:t>
            </a:r>
          </a:p>
          <a:p>
            <a:endParaRPr lang="en-US"/>
          </a:p>
        </p:txBody>
      </p:sp>
      <p:sp>
        <p:nvSpPr>
          <p:cNvPr id="5" name="Text Placeholder 4">
            <a:extLst>
              <a:ext uri="{FF2B5EF4-FFF2-40B4-BE49-F238E27FC236}">
                <a16:creationId xmlns:a16="http://schemas.microsoft.com/office/drawing/2014/main" id="{464706EC-03B2-4C36-9A88-426CEEA4C4B9}"/>
              </a:ext>
            </a:extLst>
          </p:cNvPr>
          <p:cNvSpPr>
            <a:spLocks noGrp="1"/>
          </p:cNvSpPr>
          <p:nvPr>
            <p:ph type="body" sz="quarter" idx="3"/>
          </p:nvPr>
        </p:nvSpPr>
        <p:spPr/>
        <p:txBody>
          <a:bodyPr/>
          <a:lstStyle/>
          <a:p>
            <a:r>
              <a:rPr lang="en-US"/>
              <a:t>Engineering Requirements</a:t>
            </a:r>
          </a:p>
        </p:txBody>
      </p:sp>
      <p:sp>
        <p:nvSpPr>
          <p:cNvPr id="6" name="Content Placeholder 5">
            <a:extLst>
              <a:ext uri="{FF2B5EF4-FFF2-40B4-BE49-F238E27FC236}">
                <a16:creationId xmlns:a16="http://schemas.microsoft.com/office/drawing/2014/main" id="{D83D952B-E8A3-4EDD-86F0-5319C9649446}"/>
              </a:ext>
            </a:extLst>
          </p:cNvPr>
          <p:cNvSpPr>
            <a:spLocks noGrp="1"/>
          </p:cNvSpPr>
          <p:nvPr>
            <p:ph sz="quarter" idx="4"/>
          </p:nvPr>
        </p:nvSpPr>
        <p:spPr/>
        <p:txBody>
          <a:bodyPr vert="horz" lIns="91440" tIns="45720" rIns="91440" bIns="45720" rtlCol="0" anchor="t">
            <a:normAutofit lnSpcReduction="10000"/>
          </a:bodyPr>
          <a:lstStyle/>
          <a:p>
            <a:r>
              <a:rPr lang="en-US"/>
              <a:t>Spring and damping rate critical/underdamped for all cases (</a:t>
            </a:r>
            <a:r>
              <a:rPr lang="en-US" err="1"/>
              <a:t>lbfs</a:t>
            </a:r>
            <a:r>
              <a:rPr lang="en-US"/>
              <a:t>/in)</a:t>
            </a:r>
          </a:p>
          <a:p>
            <a:r>
              <a:rPr lang="en-US"/>
              <a:t>Validate mathematical model with other testing (%diff)</a:t>
            </a:r>
          </a:p>
          <a:p>
            <a:r>
              <a:rPr lang="en-US"/>
              <a:t>Compatible with test bike (mm)</a:t>
            </a:r>
          </a:p>
          <a:p>
            <a:r>
              <a:rPr lang="en-US"/>
              <a:t>Minimize weight addition (g)</a:t>
            </a:r>
          </a:p>
          <a:p>
            <a:r>
              <a:rPr lang="en-US"/>
              <a:t>Compact design to fit on handlebars (cm^2)</a:t>
            </a:r>
          </a:p>
          <a:p>
            <a:r>
              <a:rPr lang="en-US"/>
              <a:t>Durability (MPa)</a:t>
            </a:r>
          </a:p>
        </p:txBody>
      </p:sp>
      <p:sp>
        <p:nvSpPr>
          <p:cNvPr id="7" name="TextBox 6">
            <a:extLst>
              <a:ext uri="{FF2B5EF4-FFF2-40B4-BE49-F238E27FC236}">
                <a16:creationId xmlns:a16="http://schemas.microsoft.com/office/drawing/2014/main" id="{40469C6D-6EFE-455F-8125-24A71E6D5513}"/>
              </a:ext>
            </a:extLst>
          </p:cNvPr>
          <p:cNvSpPr txBox="1"/>
          <p:nvPr/>
        </p:nvSpPr>
        <p:spPr>
          <a:xfrm>
            <a:off x="11359662" y="6488723"/>
            <a:ext cx="8323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Dylan</a:t>
            </a:r>
          </a:p>
        </p:txBody>
      </p:sp>
      <p:pic>
        <p:nvPicPr>
          <p:cNvPr id="8" name="Audio 7">
            <a:hlinkClick r:id="" action="ppaction://media"/>
            <a:extLst>
              <a:ext uri="{FF2B5EF4-FFF2-40B4-BE49-F238E27FC236}">
                <a16:creationId xmlns:a16="http://schemas.microsoft.com/office/drawing/2014/main" id="{5DA6C761-CBBC-E542-928B-0568A1ABA5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65753189"/>
      </p:ext>
    </p:extLst>
  </p:cSld>
  <p:clrMapOvr>
    <a:masterClrMapping/>
  </p:clrMapOvr>
  <mc:AlternateContent xmlns:mc="http://schemas.openxmlformats.org/markup-compatibility/2006">
    <mc:Choice xmlns:p14="http://schemas.microsoft.com/office/powerpoint/2010/main" Requires="p14">
      <p:transition spd="slow" p14:dur="2000" advTm="78757"/>
    </mc:Choice>
    <mc:Fallback>
      <p:transition spd="slow" advTm="78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5D86B-F9CA-46A0-B297-0F131D46C6D2}"/>
              </a:ext>
            </a:extLst>
          </p:cNvPr>
          <p:cNvSpPr>
            <a:spLocks noGrp="1"/>
          </p:cNvSpPr>
          <p:nvPr>
            <p:ph type="title"/>
          </p:nvPr>
        </p:nvSpPr>
        <p:spPr>
          <a:xfrm>
            <a:off x="677334" y="609600"/>
            <a:ext cx="8596668" cy="1320800"/>
          </a:xfrm>
        </p:spPr>
        <p:txBody>
          <a:bodyPr anchor="t">
            <a:normAutofit/>
          </a:bodyPr>
          <a:lstStyle/>
          <a:p>
            <a:r>
              <a:rPr lang="en-US">
                <a:ln w="0"/>
                <a:effectLst>
                  <a:outerShdw blurRad="38100" dist="19050" dir="2700000" algn="tl" rotWithShape="0">
                    <a:schemeClr val="dk1">
                      <a:alpha val="40000"/>
                    </a:schemeClr>
                  </a:outerShdw>
                </a:effectLst>
              </a:rPr>
              <a:t>HOUSE OF QUALITY </a:t>
            </a:r>
          </a:p>
        </p:txBody>
      </p:sp>
      <p:sp>
        <p:nvSpPr>
          <p:cNvPr id="6" name="TextBox 5">
            <a:extLst>
              <a:ext uri="{FF2B5EF4-FFF2-40B4-BE49-F238E27FC236}">
                <a16:creationId xmlns:a16="http://schemas.microsoft.com/office/drawing/2014/main" id="{DE1099DE-C5E6-4115-8EE7-BD1C432A1B93}"/>
              </a:ext>
            </a:extLst>
          </p:cNvPr>
          <p:cNvSpPr txBox="1"/>
          <p:nvPr/>
        </p:nvSpPr>
        <p:spPr>
          <a:xfrm>
            <a:off x="11359662" y="6488723"/>
            <a:ext cx="8323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Dylan</a:t>
            </a:r>
          </a:p>
        </p:txBody>
      </p:sp>
      <p:pic>
        <p:nvPicPr>
          <p:cNvPr id="4" name="Picture 3">
            <a:extLst>
              <a:ext uri="{FF2B5EF4-FFF2-40B4-BE49-F238E27FC236}">
                <a16:creationId xmlns:a16="http://schemas.microsoft.com/office/drawing/2014/main" id="{5CF85C80-2384-D241-814E-499925237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4" y="1270000"/>
            <a:ext cx="7884775" cy="5425761"/>
          </a:xfrm>
          <a:prstGeom prst="rect">
            <a:avLst/>
          </a:prstGeom>
        </p:spPr>
      </p:pic>
      <p:pic>
        <p:nvPicPr>
          <p:cNvPr id="7" name="Audio 6">
            <a:hlinkClick r:id="" action="ppaction://media"/>
            <a:extLst>
              <a:ext uri="{FF2B5EF4-FFF2-40B4-BE49-F238E27FC236}">
                <a16:creationId xmlns:a16="http://schemas.microsoft.com/office/drawing/2014/main" id="{69A6443C-7F9E-084B-BB96-4AF03026AE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2755425"/>
      </p:ext>
    </p:extLst>
  </p:cSld>
  <p:clrMapOvr>
    <a:masterClrMapping/>
  </p:clrMapOvr>
  <mc:AlternateContent xmlns:mc="http://schemas.openxmlformats.org/markup-compatibility/2006">
    <mc:Choice xmlns:p14="http://schemas.microsoft.com/office/powerpoint/2010/main" Requires="p14">
      <p:transition spd="slow" p14:dur="2000" advTm="47539"/>
    </mc:Choice>
    <mc:Fallback>
      <p:transition spd="slow" advTm="47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CDC33-1107-4A47-AA7D-59A13BD95605}"/>
              </a:ext>
            </a:extLst>
          </p:cNvPr>
          <p:cNvSpPr>
            <a:spLocks noGrp="1"/>
          </p:cNvSpPr>
          <p:nvPr>
            <p:ph type="title"/>
          </p:nvPr>
        </p:nvSpPr>
        <p:spPr/>
        <p:txBody>
          <a:bodyPr>
            <a:normAutofit/>
          </a:bodyPr>
          <a:lstStyle/>
          <a:p>
            <a:r>
              <a:rPr lang="en-US" sz="4400">
                <a:ln w="0"/>
                <a:solidFill>
                  <a:schemeClr val="tx1"/>
                </a:solidFill>
                <a:effectLst>
                  <a:outerShdw blurRad="38100" dist="19050" dir="2700000" algn="tl" rotWithShape="0">
                    <a:schemeClr val="dk1">
                      <a:alpha val="40000"/>
                    </a:schemeClr>
                  </a:outerShdw>
                </a:effectLst>
              </a:rPr>
              <a:t>DESIGN VALIDATION</a:t>
            </a:r>
          </a:p>
        </p:txBody>
      </p:sp>
      <p:sp>
        <p:nvSpPr>
          <p:cNvPr id="3" name="Content Placeholder 2">
            <a:extLst>
              <a:ext uri="{FF2B5EF4-FFF2-40B4-BE49-F238E27FC236}">
                <a16:creationId xmlns:a16="http://schemas.microsoft.com/office/drawing/2014/main" id="{9CD4A3F3-C345-4ADD-81F3-FF2E5AB26C4B}"/>
              </a:ext>
            </a:extLst>
          </p:cNvPr>
          <p:cNvSpPr>
            <a:spLocks noGrp="1"/>
          </p:cNvSpPr>
          <p:nvPr>
            <p:ph idx="1"/>
          </p:nvPr>
        </p:nvSpPr>
        <p:spPr/>
        <p:txBody>
          <a:bodyPr vert="horz" lIns="91440" tIns="45720" rIns="91440" bIns="45720" rtlCol="0" anchor="t">
            <a:normAutofit/>
          </a:bodyPr>
          <a:lstStyle/>
          <a:p>
            <a:r>
              <a:rPr lang="en-US">
                <a:sym typeface="Wingdings" panose="05000000000000000000" pitchFamily="2" charset="2"/>
              </a:rPr>
              <a:t>Inputs: Types of routes, rider’s size, and shock specification </a:t>
            </a:r>
          </a:p>
          <a:p>
            <a:r>
              <a:rPr lang="en-US">
                <a:sym typeface="Wingdings" panose="05000000000000000000" pitchFamily="2" charset="2"/>
              </a:rPr>
              <a:t>Outputs: adjustment that you should apply </a:t>
            </a:r>
          </a:p>
          <a:p>
            <a:r>
              <a:rPr lang="en-US"/>
              <a:t>Validate the data with actual testing</a:t>
            </a:r>
          </a:p>
        </p:txBody>
      </p:sp>
      <p:sp>
        <p:nvSpPr>
          <p:cNvPr id="4" name="TextBox 3">
            <a:extLst>
              <a:ext uri="{FF2B5EF4-FFF2-40B4-BE49-F238E27FC236}">
                <a16:creationId xmlns:a16="http://schemas.microsoft.com/office/drawing/2014/main" id="{826F3ABE-CFDA-4469-980B-E7B51C2D40B5}"/>
              </a:ext>
            </a:extLst>
          </p:cNvPr>
          <p:cNvSpPr txBox="1"/>
          <p:nvPr/>
        </p:nvSpPr>
        <p:spPr>
          <a:xfrm>
            <a:off x="11197453" y="6489496"/>
            <a:ext cx="995785" cy="369332"/>
          </a:xfrm>
          <a:prstGeom prst="rect">
            <a:avLst/>
          </a:prstGeom>
          <a:noFill/>
        </p:spPr>
        <p:txBody>
          <a:bodyPr wrap="none" rtlCol="0">
            <a:spAutoFit/>
          </a:bodyPr>
          <a:lstStyle/>
          <a:p>
            <a:r>
              <a:rPr lang="en-US"/>
              <a:t>Suliman</a:t>
            </a:r>
          </a:p>
        </p:txBody>
      </p:sp>
      <p:pic>
        <p:nvPicPr>
          <p:cNvPr id="48" name="Audio 47">
            <a:hlinkClick r:id="" action="ppaction://media"/>
            <a:extLst>
              <a:ext uri="{FF2B5EF4-FFF2-40B4-BE49-F238E27FC236}">
                <a16:creationId xmlns:a16="http://schemas.microsoft.com/office/drawing/2014/main" id="{823DB5E1-D7B1-48AE-BC08-2B1912BF97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1664" y="6041362"/>
            <a:ext cx="487362" cy="487362"/>
          </a:xfrm>
          <a:prstGeom prst="rect">
            <a:avLst/>
          </a:prstGeom>
        </p:spPr>
      </p:pic>
    </p:spTree>
    <p:extLst>
      <p:ext uri="{BB962C8B-B14F-4D97-AF65-F5344CB8AC3E}">
        <p14:creationId xmlns:p14="http://schemas.microsoft.com/office/powerpoint/2010/main" val="2271655351"/>
      </p:ext>
    </p:extLst>
  </p:cSld>
  <p:clrMapOvr>
    <a:masterClrMapping/>
  </p:clrMapOvr>
  <mc:AlternateContent xmlns:mc="http://schemas.openxmlformats.org/markup-compatibility/2006">
    <mc:Choice xmlns:p14="http://schemas.microsoft.com/office/powerpoint/2010/main" Requires="p14">
      <p:transition spd="slow" p14:dur="2000" advTm="35026"/>
    </mc:Choice>
    <mc:Fallback>
      <p:transition spd="slow" advTm="35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BCC586FA37A141A958BE8A33A37FED" ma:contentTypeVersion="9" ma:contentTypeDescription="Create a new document." ma:contentTypeScope="" ma:versionID="ca33815bfde074d1a697fb7fbf3a2755">
  <xsd:schema xmlns:xsd="http://www.w3.org/2001/XMLSchema" xmlns:xs="http://www.w3.org/2001/XMLSchema" xmlns:p="http://schemas.microsoft.com/office/2006/metadata/properties" xmlns:ns2="9d9aa378-6e7a-426a-b961-20202a0aac26" targetNamespace="http://schemas.microsoft.com/office/2006/metadata/properties" ma:root="true" ma:fieldsID="04a16f1ef80689575eb93a384004168f" ns2:_="">
    <xsd:import namespace="9d9aa378-6e7a-426a-b961-20202a0aac2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aa378-6e7a-426a-b961-20202a0aac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3CC0B6-363C-47CF-9D5C-45D508B5D468}">
  <ds:schemaRefs>
    <ds:schemaRef ds:uri="9d9aa378-6e7a-426a-b961-20202a0aac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8AD299F-3D00-4229-8E8D-4A9BB1B212F4}">
  <ds:schemaRefs>
    <ds:schemaRef ds:uri="http://schemas.microsoft.com/sharepoint/v3/contenttype/forms"/>
  </ds:schemaRefs>
</ds:datastoreItem>
</file>

<file path=customXml/itemProps3.xml><?xml version="1.0" encoding="utf-8"?>
<ds:datastoreItem xmlns:ds="http://schemas.openxmlformats.org/officeDocument/2006/customXml" ds:itemID="{82CDEEA2-3B40-48A6-BE2A-64A6B742C2BF}">
  <ds:schemaRefs>
    <ds:schemaRef ds:uri="9d9aa378-6e7a-426a-b961-20202a0aac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12</Slides>
  <Notes>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Facet</vt:lpstr>
      <vt:lpstr>Mountain Bike Suspension​ 20FB14</vt:lpstr>
      <vt:lpstr>Problem Statement</vt:lpstr>
      <vt:lpstr>INTRODUCTION</vt:lpstr>
      <vt:lpstr>PROJECT BREAKDOWN</vt:lpstr>
      <vt:lpstr>MATHEMATICAL MODEL</vt:lpstr>
      <vt:lpstr>EQUATIONS DRIVING MATHEMATICAL MODEL </vt:lpstr>
      <vt:lpstr>CUSTOMER AND ENGINEERING REQUIREMENTS</vt:lpstr>
      <vt:lpstr>HOUSE OF QUALITY </vt:lpstr>
      <vt:lpstr>DESIGN VALIDATION</vt:lpstr>
      <vt:lpstr>TESTING PROCEDURES</vt:lpstr>
      <vt:lpstr>PROJECT PLAN </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Mountain Bike Suspension​ 20FB14</dc:title>
  <dc:creator>Austin Coyne</dc:creator>
  <cp:revision>1</cp:revision>
  <dcterms:created xsi:type="dcterms:W3CDTF">2020-11-15T21:43:23Z</dcterms:created>
  <dcterms:modified xsi:type="dcterms:W3CDTF">2020-11-16T05:14:20Z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0x01010047BCC586FA37A141A958BE8A33A37FED</vt:lpwstr>
  </property>
</Properties>
</file>